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9"/>
  </p:notesMasterIdLst>
  <p:sldIdLst>
    <p:sldId id="257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A6574E-D5F8-4BF8-8310-74B1D5843D7C}" type="datetimeFigureOut">
              <a:rPr lang="es-AR" smtClean="0"/>
              <a:t>30/03/2019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748E4-843E-4C3E-8EEA-7D4F32C2758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69647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60481-693E-460D-9BA7-9E3DF212B1DF}" type="slidenum">
              <a:rPr lang="es-AR" smtClean="0">
                <a:solidFill>
                  <a:prstClr val="black"/>
                </a:solidFill>
              </a:rPr>
              <a:pPr/>
              <a:t>2</a:t>
            </a:fld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646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780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63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132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250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732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42819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504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777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940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687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467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429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223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31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672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2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344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46982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890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885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476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482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36525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358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171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609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036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021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026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16310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553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539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743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650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808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267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695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822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507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479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876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140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556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868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75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507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742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30/03/2019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536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" r="11927"/>
          <a:stretch/>
        </p:blipFill>
        <p:spPr>
          <a:xfrm>
            <a:off x="-108520" y="1004489"/>
            <a:ext cx="4572001" cy="2572150"/>
          </a:xfrm>
          <a:prstGeom prst="rect">
            <a:avLst/>
          </a:prstGeom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2852936"/>
            <a:ext cx="6804248" cy="1701552"/>
          </a:xfrm>
        </p:spPr>
        <p:txBody>
          <a:bodyPr>
            <a:noAutofit/>
          </a:bodyPr>
          <a:lstStyle/>
          <a:p>
            <a:pPr algn="ctr"/>
            <a:r>
              <a:rPr lang="es-AR" sz="3200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Taller de Animación Colecta Diocesana Anual  Ñemuasâi del 1%</a:t>
            </a:r>
            <a:endParaRPr lang="es-AR" sz="3200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mpus Sans ITC" panose="04020404030D07020202" pitchFamily="82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476672"/>
            <a:ext cx="6804248" cy="1634185"/>
          </a:xfrm>
        </p:spPr>
        <p:txBody>
          <a:bodyPr>
            <a:noAutofit/>
          </a:bodyPr>
          <a:lstStyle/>
          <a:p>
            <a:pPr algn="ctr"/>
            <a:r>
              <a:rPr lang="es-AR" sz="50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“Hagan todo </a:t>
            </a:r>
            <a:br>
              <a:rPr lang="es-AR" sz="50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</a:br>
            <a:r>
              <a:rPr lang="es-AR" sz="50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l</a:t>
            </a:r>
            <a:r>
              <a:rPr lang="es-AR" sz="50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o que Él les diga”. </a:t>
            </a:r>
            <a:r>
              <a:rPr lang="es-AR" sz="3000" b="1" i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Jn</a:t>
            </a:r>
            <a:r>
              <a:rPr lang="es-AR" sz="30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 2,5</a:t>
            </a:r>
            <a:endParaRPr lang="es-AR" sz="3000" b="1" i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mpus Sans ITC" panose="04020404030D07020202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890203"/>
            <a:ext cx="2232248" cy="810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7812360" cy="5890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9013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56391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79512" y="44624"/>
            <a:ext cx="8568952" cy="528464"/>
          </a:xfrm>
        </p:spPr>
        <p:txBody>
          <a:bodyPr>
            <a:normAutofit/>
          </a:bodyPr>
          <a:lstStyle/>
          <a:p>
            <a:r>
              <a:rPr lang="es-AR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Oración a la Cruz de los Milagros</a:t>
            </a:r>
            <a:endParaRPr lang="es-AR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mpus Sans ITC" panose="04020404030D07020202" pitchFamily="82" charset="0"/>
            </a:endParaRPr>
          </a:p>
        </p:txBody>
      </p:sp>
      <p:sp>
        <p:nvSpPr>
          <p:cNvPr id="7" name="6 Marcador de texto"/>
          <p:cNvSpPr>
            <a:spLocks noGrp="1"/>
          </p:cNvSpPr>
          <p:nvPr>
            <p:ph type="body" sz="half" idx="2"/>
          </p:nvPr>
        </p:nvSpPr>
        <p:spPr>
          <a:xfrm>
            <a:off x="2771800" y="476672"/>
            <a:ext cx="6264696" cy="6237312"/>
          </a:xfrm>
        </p:spPr>
        <p:txBody>
          <a:bodyPr>
            <a:noAutofit/>
          </a:bodyPr>
          <a:lstStyle/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Señor Jesucristo, venimos a consagrarnos a Ti,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ante la Santísima Cruz de los Milagros,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origen de nuestro pueblo correntino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y signo de tu inmenso amor por nosotros.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Ilumínanos con tu Espíritu,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para conocerte más y seguir tus pasos,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abrazarnos a tu cruz y vivir en tu amistad,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para vencer contigo el pecado, la muerte y el mal.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¡Jesucristo, vida y esperanza nuestra!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Recuérdanos siempre que el amor todo lo puede;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que compartir con los más pobres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nos hace misioneros de tu misericordia,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y nos muestra el camino que nos lleva al cielo.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1800" b="1" i="1" kern="0" dirty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Guía: Te adoramos Cristo y te bendecimos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1800" b="1" i="1" kern="0" dirty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Todos: Porque por tu Santa Cruz redimiste al mundo.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1800" b="1" i="1" kern="0" dirty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                                                              </a:t>
            </a:r>
            <a:r>
              <a:rPr lang="es-AR" altLang="es-AR" sz="1800" b="1" i="1" kern="0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Amén.</a:t>
            </a:r>
            <a:endParaRPr lang="es-AR" altLang="es-AR" sz="2000" b="1" i="1" kern="0" dirty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mpus Sans ITC" panose="04020404030D07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649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0" t="4160" r="4400" b="7664"/>
          <a:stretch/>
        </p:blipFill>
        <p:spPr bwMode="auto">
          <a:xfrm>
            <a:off x="1" y="548680"/>
            <a:ext cx="2915815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54" b="12106"/>
          <a:stretch/>
        </p:blipFill>
        <p:spPr bwMode="auto">
          <a:xfrm>
            <a:off x="-3492896" y="908720"/>
            <a:ext cx="3062177" cy="33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51520" y="44624"/>
            <a:ext cx="8568952" cy="645096"/>
          </a:xfrm>
        </p:spPr>
        <p:txBody>
          <a:bodyPr>
            <a:normAutofit/>
          </a:bodyPr>
          <a:lstStyle/>
          <a:p>
            <a:r>
              <a:rPr lang="es-AR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Evangelio de nuestro Señor Jesucristo según san Lucas.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915817" y="692696"/>
            <a:ext cx="5904656" cy="2952328"/>
          </a:xfrm>
        </p:spPr>
        <p:txBody>
          <a:bodyPr>
            <a:noAutofit/>
          </a:bodyPr>
          <a:lstStyle/>
          <a:p>
            <a:pPr algn="just"/>
            <a:r>
              <a:rPr lang="es-AR" sz="2400" dirty="0">
                <a:solidFill>
                  <a:schemeClr val="accent2">
                    <a:lumMod val="50000"/>
                  </a:schemeClr>
                </a:solidFill>
                <a:latin typeface="Tempus Sans ITC" panose="04020404030D07020202" pitchFamily="82" charset="0"/>
              </a:rPr>
              <a:t>Refiriéndose a algunos que se tenían por justos y despreciaban a los demás, Jesús dijo esta parábola: Dos hombres subieron al Templo para orar; uno era fariseo y el otro, publicano. El fariseo, de pie, oraba así: “Dios mío, te doy gracias porque no soy como los demás hombres, que </a:t>
            </a:r>
            <a:r>
              <a:rPr lang="es-AR" sz="2400" dirty="0" smtClean="0">
                <a:solidFill>
                  <a:schemeClr val="accent2">
                    <a:lumMod val="50000"/>
                  </a:schemeClr>
                </a:solidFill>
                <a:latin typeface="Tempus Sans ITC" panose="04020404030D07020202" pitchFamily="82" charset="0"/>
              </a:rPr>
              <a:t>son </a:t>
            </a:r>
            <a:r>
              <a:rPr lang="es-AR" sz="2400" dirty="0">
                <a:solidFill>
                  <a:schemeClr val="accent2">
                    <a:lumMod val="50000"/>
                  </a:schemeClr>
                </a:solidFill>
                <a:latin typeface="Tempus Sans ITC" panose="04020404030D07020202" pitchFamily="82" charset="0"/>
              </a:rPr>
              <a:t>ladrones, injustos y adúlteros; ni </a:t>
            </a:r>
            <a:r>
              <a:rPr lang="es-AR" sz="2400" dirty="0" smtClean="0">
                <a:solidFill>
                  <a:schemeClr val="accent2">
                    <a:lumMod val="50000"/>
                  </a:schemeClr>
                </a:solidFill>
                <a:latin typeface="Tempus Sans ITC" panose="04020404030D07020202" pitchFamily="82" charset="0"/>
              </a:rPr>
              <a:t>tampoco como ese publicano.</a:t>
            </a:r>
            <a:endParaRPr lang="es-AR" sz="2400" dirty="0">
              <a:solidFill>
                <a:schemeClr val="accent2">
                  <a:lumMod val="50000"/>
                </a:schemeClr>
              </a:solidFill>
              <a:latin typeface="Tempus Sans ITC" panose="04020404030D07020202" pitchFamily="82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23704" y="3645024"/>
            <a:ext cx="8568952" cy="3120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  <a:buClr>
                <a:prstClr val="black">
                  <a:lumMod val="50000"/>
                  <a:lumOff val="50000"/>
                </a:prstClr>
              </a:buClr>
            </a:pPr>
            <a:r>
              <a:rPr lang="es-AR" sz="2400" dirty="0" smtClean="0">
                <a:solidFill>
                  <a:srgbClr val="59B0B9">
                    <a:lumMod val="50000"/>
                  </a:srgbClr>
                </a:solidFill>
                <a:latin typeface="Tempus Sans ITC" panose="04020404030D07020202" pitchFamily="82" charset="0"/>
              </a:rPr>
              <a:t>Ayuno </a:t>
            </a:r>
            <a:r>
              <a:rPr lang="es-AR" sz="2400" dirty="0">
                <a:solidFill>
                  <a:srgbClr val="59B0B9">
                    <a:lumMod val="50000"/>
                  </a:srgbClr>
                </a:solidFill>
                <a:latin typeface="Tempus Sans ITC" panose="04020404030D07020202" pitchFamily="82" charset="0"/>
              </a:rPr>
              <a:t>dos veces por semana y pago la décima parte de todas mis entradas”. En cambio el publicano, manteniéndose a distancia, no se animaba siquiera a levantar los ojos al cielo, sino que se golpeaba el pecho, diciendo: “¡Dios mío, ten piedad de mí, que soy un pecador!”. Les aseguro que este último volvió a su casa justificado, pero no el primero. Porque todo el que se eleva será humillado, y el que se humilla será elevado</a:t>
            </a:r>
            <a:r>
              <a:rPr lang="es-AR" sz="2400" dirty="0" smtClean="0">
                <a:solidFill>
                  <a:srgbClr val="59B0B9">
                    <a:lumMod val="50000"/>
                  </a:srgbClr>
                </a:solidFill>
                <a:latin typeface="Tempus Sans ITC" panose="04020404030D07020202" pitchFamily="82" charset="0"/>
              </a:rPr>
              <a:t>.</a:t>
            </a:r>
          </a:p>
          <a:p>
            <a:pPr lvl="0" algn="r">
              <a:spcBef>
                <a:spcPct val="20000"/>
              </a:spcBef>
              <a:buClr>
                <a:prstClr val="black">
                  <a:lumMod val="50000"/>
                  <a:lumOff val="50000"/>
                </a:prstClr>
              </a:buClr>
            </a:pPr>
            <a:r>
              <a:rPr lang="es-AR" sz="2400" b="1" i="1" dirty="0" smtClean="0">
                <a:solidFill>
                  <a:srgbClr val="59B0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Palabra del Señor.</a:t>
            </a:r>
            <a:endParaRPr lang="es-AR" sz="2400" b="1" i="1" dirty="0">
              <a:solidFill>
                <a:srgbClr val="59B0B9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mpus Sans ITC" panose="04020404030D07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81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8" t="91" r="6087" b="6350"/>
          <a:stretch/>
        </p:blipFill>
        <p:spPr bwMode="auto">
          <a:xfrm>
            <a:off x="171302" y="836712"/>
            <a:ext cx="2821188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992491" y="764704"/>
            <a:ext cx="5899990" cy="5616624"/>
          </a:xfrm>
        </p:spPr>
        <p:txBody>
          <a:bodyPr>
            <a:noAutofit/>
          </a:bodyPr>
          <a:lstStyle/>
          <a:p>
            <a:pPr algn="ctr"/>
            <a:r>
              <a:rPr lang="es-AR" sz="2300" dirty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Tiernísima Madre de Dios y de los hombres, que bajo la advocación de la Pura y Limpia Concepción de Nuestra Señora de </a:t>
            </a:r>
            <a:r>
              <a:rPr lang="es-AR" sz="2300" dirty="0" err="1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Itatí</a:t>
            </a:r>
            <a:r>
              <a:rPr lang="es-AR" sz="2300" dirty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, </a:t>
            </a:r>
            <a:r>
              <a:rPr lang="es-AR" sz="2300" dirty="0" smtClean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miraste </a:t>
            </a:r>
            <a:r>
              <a:rPr lang="es-AR" sz="2300" dirty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con ojos de misericordia </a:t>
            </a:r>
            <a:r>
              <a:rPr lang="es-AR" sz="2300" dirty="0" smtClean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por </a:t>
            </a:r>
            <a:r>
              <a:rPr lang="es-AR" sz="2300" dirty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más de cuatro siglos </a:t>
            </a:r>
            <a:r>
              <a:rPr lang="es-AR" sz="2300" dirty="0" smtClean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a </a:t>
            </a:r>
            <a:r>
              <a:rPr lang="es-AR" sz="2300" dirty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todos los que te han implorado, no deseches ahora las súplicas de este tu hijo, que humildemente recurre a ti. Atiende mis necesidades que tú mejor que yo las conoces. Y sobre todo, Madre mía, concédeme un gran amor a tu Divino Hijo Jesús, un corazón puro, humilde y prudente, paciencia en la vida, fortaleza en las tentaciones y consuelo en la muerte. </a:t>
            </a:r>
          </a:p>
          <a:p>
            <a:pPr algn="ctr"/>
            <a:r>
              <a:rPr lang="es-AR" sz="2300" dirty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                                               </a:t>
            </a:r>
            <a:r>
              <a:rPr lang="es-AR" sz="23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Así sea</a:t>
            </a:r>
            <a:r>
              <a:rPr lang="es-AR" sz="2300" dirty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.                                              </a:t>
            </a:r>
          </a:p>
          <a:p>
            <a:pPr algn="l"/>
            <a:r>
              <a:rPr lang="es-AR" sz="23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Guía:</a:t>
            </a:r>
            <a:r>
              <a:rPr lang="es-AR" sz="2300" dirty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 Tierna Madre de </a:t>
            </a:r>
            <a:r>
              <a:rPr lang="es-AR" sz="2300" dirty="0" err="1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Itatí</a:t>
            </a:r>
            <a:r>
              <a:rPr lang="es-AR" sz="2300" dirty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.               </a:t>
            </a:r>
          </a:p>
          <a:p>
            <a:pPr algn="l"/>
            <a:r>
              <a:rPr lang="es-AR" sz="2300" dirty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 </a:t>
            </a:r>
            <a:r>
              <a:rPr lang="es-AR" sz="23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Todos: </a:t>
            </a:r>
            <a:r>
              <a:rPr lang="es-AR" sz="2300" dirty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Ruega por nosotros</a:t>
            </a:r>
          </a:p>
          <a:p>
            <a:endParaRPr lang="es-AR" sz="2400" dirty="0"/>
          </a:p>
        </p:txBody>
      </p:sp>
      <p:sp>
        <p:nvSpPr>
          <p:cNvPr id="6" name="5 Rectángulo"/>
          <p:cNvSpPr/>
          <p:nvPr/>
        </p:nvSpPr>
        <p:spPr>
          <a:xfrm>
            <a:off x="4179712" y="169476"/>
            <a:ext cx="44967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Oración a la Virgen de Itati</a:t>
            </a:r>
          </a:p>
        </p:txBody>
      </p:sp>
    </p:spTree>
    <p:extLst>
      <p:ext uri="{BB962C8B-B14F-4D97-AF65-F5344CB8AC3E}">
        <p14:creationId xmlns:p14="http://schemas.microsoft.com/office/powerpoint/2010/main" val="56038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uesto">
  <a:themeElements>
    <a:clrScheme name="Compuesto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uest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uest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mpuesto">
  <a:themeElements>
    <a:clrScheme name="Compuesto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uest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uest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ompuesto">
  <a:themeElements>
    <a:clrScheme name="Compuesto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uest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uest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Compuesto">
  <a:themeElements>
    <a:clrScheme name="Compuesto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uest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uest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461</Words>
  <Application>Microsoft Office PowerPoint</Application>
  <PresentationFormat>Presentación en pantalla (4:3)</PresentationFormat>
  <Paragraphs>29</Paragraphs>
  <Slides>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Compuesto</vt:lpstr>
      <vt:lpstr>1_Compuesto</vt:lpstr>
      <vt:lpstr>2_Compuesto</vt:lpstr>
      <vt:lpstr>3_Compuesto</vt:lpstr>
      <vt:lpstr>“Hagan todo  lo que Él les diga”. Jn 2,5</vt:lpstr>
      <vt:lpstr>Oración a la Cruz de los Milagros</vt:lpstr>
      <vt:lpstr>Evangelio de nuestro Señor Jesucristo según san Lucas.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Compartir la Multiforme Gracia de Dios</dc:title>
  <dc:creator>Alumno</dc:creator>
  <cp:lastModifiedBy>Asus</cp:lastModifiedBy>
  <cp:revision>7</cp:revision>
  <dcterms:created xsi:type="dcterms:W3CDTF">2018-05-30T16:05:29Z</dcterms:created>
  <dcterms:modified xsi:type="dcterms:W3CDTF">2019-03-30T18:30:54Z</dcterms:modified>
</cp:coreProperties>
</file>