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4" r:id="rId3"/>
    <p:sldId id="272" r:id="rId4"/>
    <p:sldId id="261" r:id="rId5"/>
    <p:sldId id="262" r:id="rId6"/>
    <p:sldId id="265" r:id="rId7"/>
    <p:sldId id="267" r:id="rId8"/>
    <p:sldId id="268" r:id="rId9"/>
    <p:sldId id="269" r:id="rId10"/>
    <p:sldId id="270" r:id="rId11"/>
    <p:sldId id="271" r:id="rId12"/>
    <p:sldId id="273" r:id="rId13"/>
    <p:sldId id="264" r:id="rId14"/>
    <p:sldId id="257" r:id="rId15"/>
    <p:sldId id="258" r:id="rId16"/>
    <p:sldId id="263" r:id="rId17"/>
    <p:sldId id="259" r:id="rId18"/>
    <p:sldId id="275" r:id="rId19"/>
    <p:sldId id="260" r:id="rId20"/>
    <p:sldId id="277" r:id="rId21"/>
    <p:sldId id="276" r:id="rId22"/>
    <p:sldId id="278" r:id="rId23"/>
    <p:sldId id="279" r:id="rId24"/>
    <p:sldId id="281" r:id="rId25"/>
    <p:sldId id="282" r:id="rId26"/>
    <p:sldId id="280" r:id="rId2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9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850AA-A8C0-4BEF-9575-9880B773B356}" type="datetimeFigureOut">
              <a:rPr lang="es-ES"/>
              <a:pPr>
                <a:defRPr/>
              </a:pPr>
              <a:t>06/03/2014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B331A-E943-45D9-8293-868E19136AE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C48D3-C1BB-41C7-833D-D1647EC32712}" type="datetimeFigureOut">
              <a:rPr lang="es-ES"/>
              <a:pPr>
                <a:defRPr/>
              </a:pPr>
              <a:t>06/03/2014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5CA29-5617-4CFA-8F97-3153266590A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CC599-30E7-4690-A5A9-43C1BF1CF4FD}" type="datetimeFigureOut">
              <a:rPr lang="es-ES"/>
              <a:pPr>
                <a:defRPr/>
              </a:pPr>
              <a:t>06/03/2014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E52F2-D18E-4EDA-941E-0770B84FD3F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850AA-A8C0-4BEF-9575-9880B773B35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06/03/2014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B331A-E943-45D9-8293-868E19136AE6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986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72F08-924A-4EC5-A46F-0168F0D7934A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06/03/2014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36E04-6EDB-42D6-89B3-45E7B3FE1524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188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351B8-63EA-433A-B262-9C9EFD9F8531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06/03/2014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012A9-7D37-4CDD-BF37-912A3480BDD7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615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7BCAD-1462-4CEC-9A1B-068893D1552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06/03/2014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599EE-295E-4539-B9B0-F2E86933C0A0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899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3B288-C0E8-4B34-B358-F9D640FA3549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06/03/2014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29587-77C6-4B91-A578-20AF061EC3EA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398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7A082-D015-4F1B-9EE5-720508BDB0F8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06/03/2014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C7AD1-B4F0-48E4-9D8A-B5E335B1C28E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86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30EC9-FE89-4820-8CFB-577D2ADF7F8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06/03/2014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6B42F-7629-4F7D-9374-48478DBFD89F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413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6B840-BF94-44B2-AE1C-8BAF6B2D5F28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06/03/2014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B93FE-3C14-4B62-993A-58C586E618C0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341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72F08-924A-4EC5-A46F-0168F0D7934A}" type="datetimeFigureOut">
              <a:rPr lang="es-ES"/>
              <a:pPr>
                <a:defRPr/>
              </a:pPr>
              <a:t>06/03/2014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36E04-6EDB-42D6-89B3-45E7B3FE152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4C700-9440-4DC6-B8E7-69D93610FF34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06/03/2014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E6E90-97E2-4EF8-9263-C17364E910AD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9655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C48D3-C1BB-41C7-833D-D1647EC32712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06/03/2014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5CA29-5617-4CFA-8F97-3153266590AE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132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CC599-30E7-4690-A5A9-43C1BF1CF4FD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06/03/2014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E52F2-D18E-4EDA-941E-0770B84FD3F4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192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351B8-63EA-433A-B262-9C9EFD9F8531}" type="datetimeFigureOut">
              <a:rPr lang="es-ES"/>
              <a:pPr>
                <a:defRPr/>
              </a:pPr>
              <a:t>06/03/2014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012A9-7D37-4CDD-BF37-912A3480BDD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7BCAD-1462-4CEC-9A1B-068893D1552C}" type="datetimeFigureOut">
              <a:rPr lang="es-ES"/>
              <a:pPr>
                <a:defRPr/>
              </a:pPr>
              <a:t>06/03/2014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599EE-295E-4539-B9B0-F2E86933C0A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3B288-C0E8-4B34-B358-F9D640FA3549}" type="datetimeFigureOut">
              <a:rPr lang="es-ES"/>
              <a:pPr>
                <a:defRPr/>
              </a:pPr>
              <a:t>06/03/2014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29587-77C6-4B91-A578-20AF061EC3E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7A082-D015-4F1B-9EE5-720508BDB0F8}" type="datetimeFigureOut">
              <a:rPr lang="es-ES"/>
              <a:pPr>
                <a:defRPr/>
              </a:pPr>
              <a:t>06/03/2014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C7AD1-B4F0-48E4-9D8A-B5E335B1C28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30EC9-FE89-4820-8CFB-577D2ADF7F86}" type="datetimeFigureOut">
              <a:rPr lang="es-ES"/>
              <a:pPr>
                <a:defRPr/>
              </a:pPr>
              <a:t>06/03/2014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6B42F-7629-4F7D-9374-48478DBFD89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6B840-BF94-44B2-AE1C-8BAF6B2D5F28}" type="datetimeFigureOut">
              <a:rPr lang="es-ES"/>
              <a:pPr>
                <a:defRPr/>
              </a:pPr>
              <a:t>06/03/2014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B93FE-3C14-4B62-993A-58C586E618C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4C700-9440-4DC6-B8E7-69D93610FF34}" type="datetimeFigureOut">
              <a:rPr lang="es-ES"/>
              <a:pPr>
                <a:defRPr/>
              </a:pPr>
              <a:t>06/03/2014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E6E90-97E2-4EF8-9263-C17364E910A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AD8D048-75A9-4A24-9210-2F013DB08CC8}" type="datetimeFigureOut">
              <a:rPr lang="es-ES"/>
              <a:pPr>
                <a:defRPr/>
              </a:pPr>
              <a:t>06/03/2014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5853A8-3C62-40F8-B221-E65DF3FA413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AD8D048-75A9-4A24-9210-2F013DB08CC8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06/03/2014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5853A8-3C62-40F8-B221-E65DF3FA4134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726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560" y="116632"/>
            <a:ext cx="79289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latin typeface="Rockwell Extra Bold" pitchFamily="18" charset="0"/>
              </a:rPr>
              <a:t>LA COMUNICACIÓN </a:t>
            </a:r>
          </a:p>
          <a:p>
            <a:pPr algn="ctr"/>
            <a:r>
              <a:rPr lang="es-ES" sz="3600" dirty="0" smtClean="0">
                <a:latin typeface="Rockwell Extra Bold" pitchFamily="18" charset="0"/>
              </a:rPr>
              <a:t>LA INTERACCIÓN HUMANA</a:t>
            </a:r>
            <a:endParaRPr lang="es-ES" sz="3600" dirty="0">
              <a:latin typeface="Rockwell Extra Bold" pitchFamily="18" charset="0"/>
            </a:endParaRPr>
          </a:p>
        </p:txBody>
      </p:sp>
      <p:pic>
        <p:nvPicPr>
          <p:cNvPr id="3074" name="Picture 2" descr="https://encrypted-tbn3.gstatic.com/images?q=tbn:ANd9GcRevEaXItq_3OyihFT5mxqruJEQsm3I5P8EwZr04fdjXI93cbM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92676"/>
            <a:ext cx="4392488" cy="497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934009" y="6309320"/>
            <a:ext cx="7310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rgbClr val="0070C0"/>
                </a:solidFill>
                <a:latin typeface="Rockwell Extra Bold" pitchFamily="18" charset="0"/>
              </a:rPr>
              <a:t>Corrientes, 26 de Octubre de 2013</a:t>
            </a:r>
            <a:endParaRPr lang="es-ES" sz="2800" b="1" dirty="0">
              <a:solidFill>
                <a:srgbClr val="0070C0"/>
              </a:solidFill>
              <a:latin typeface="Rockwell Extra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2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encrypted-tbn3.gstatic.com/images?q=tbn:ANd9GcQIWhx5YySc-Z-I_0DHA5XwwgCaI2L5zqF9NtggP6Si1-Bhdo8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0" y="974488"/>
            <a:ext cx="7524328" cy="579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5" name="1 Título"/>
          <p:cNvSpPr>
            <a:spLocks noGrp="1"/>
          </p:cNvSpPr>
          <p:nvPr>
            <p:ph type="title"/>
          </p:nvPr>
        </p:nvSpPr>
        <p:spPr>
          <a:xfrm>
            <a:off x="611560" y="44624"/>
            <a:ext cx="8229600" cy="1143000"/>
          </a:xfrm>
        </p:spPr>
        <p:txBody>
          <a:bodyPr/>
          <a:lstStyle/>
          <a:p>
            <a:r>
              <a:rPr lang="es-ES" b="1" u="sng" dirty="0" smtClean="0">
                <a:solidFill>
                  <a:srgbClr val="FF0000"/>
                </a:solidFill>
                <a:latin typeface="Arial Black" pitchFamily="34" charset="0"/>
              </a:rPr>
              <a:t>Comunicación Artística</a:t>
            </a:r>
            <a:endParaRPr lang="es-ES" dirty="0" smtClean="0"/>
          </a:p>
        </p:txBody>
      </p:sp>
      <p:sp>
        <p:nvSpPr>
          <p:cNvPr id="21506" name="2 Marcador de contenido"/>
          <p:cNvSpPr>
            <a:spLocks noGrp="1"/>
          </p:cNvSpPr>
          <p:nvPr>
            <p:ph idx="1"/>
          </p:nvPr>
        </p:nvSpPr>
        <p:spPr>
          <a:xfrm>
            <a:off x="3779912" y="1927373"/>
            <a:ext cx="4906888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s-E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Decorados</a:t>
            </a:r>
          </a:p>
          <a:p>
            <a:pPr>
              <a:buFont typeface="Wingdings" pitchFamily="2" charset="2"/>
              <a:buChar char="Ø"/>
            </a:pPr>
            <a:r>
              <a:rPr lang="es-E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Cuadros</a:t>
            </a:r>
          </a:p>
          <a:p>
            <a:pPr>
              <a:buFont typeface="Wingdings" pitchFamily="2" charset="2"/>
              <a:buChar char="Ø"/>
            </a:pPr>
            <a:r>
              <a:rPr lang="es-E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Pinturas</a:t>
            </a:r>
          </a:p>
          <a:p>
            <a:pPr>
              <a:buFont typeface="Wingdings" pitchFamily="2" charset="2"/>
              <a:buChar char="Ø"/>
            </a:pPr>
            <a:r>
              <a:rPr lang="es-E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Imágenes</a:t>
            </a:r>
          </a:p>
          <a:p>
            <a:pPr>
              <a:buFont typeface="Wingdings" pitchFamily="2" charset="2"/>
              <a:buChar char="Ø"/>
            </a:pPr>
            <a:r>
              <a:rPr lang="es-E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Arquitecturas</a:t>
            </a:r>
            <a:endParaRPr lang="es-ES" sz="4400" b="1" dirty="0" smtClean="0">
              <a:solidFill>
                <a:srgbClr val="0070C0"/>
              </a:solidFill>
            </a:endParaRPr>
          </a:p>
        </p:txBody>
      </p:sp>
      <p:sp>
        <p:nvSpPr>
          <p:cNvPr id="2" name="AutoShape 2" descr="https://encrypted-tbn3.gstatic.com/images?q=tbn:ANd9GcQIWhx5YySc-Z-I_0DHA5XwwgCaI2L5zqF9NtggP6Si1-Bhdo8L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s-ES" b="1" u="sng" dirty="0" smtClean="0"/>
              <a:t>MEDIO - AMBIENTE - SITUACIÓN</a:t>
            </a:r>
            <a:endParaRPr lang="es-ES" b="1" u="sng" dirty="0"/>
          </a:p>
        </p:txBody>
      </p:sp>
      <p:sp>
        <p:nvSpPr>
          <p:cNvPr id="3" name="2 CuadroTexto"/>
          <p:cNvSpPr txBox="1"/>
          <p:nvPr/>
        </p:nvSpPr>
        <p:spPr>
          <a:xfrm>
            <a:off x="755576" y="1484784"/>
            <a:ext cx="7848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s-ES" sz="3600" dirty="0" smtClean="0">
                <a:solidFill>
                  <a:srgbClr val="0070C0"/>
                </a:solidFill>
                <a:latin typeface="Bodoni MT Black" pitchFamily="18" charset="0"/>
              </a:rPr>
              <a:t>Ventilación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s-ES" sz="3600" dirty="0" smtClean="0">
                <a:solidFill>
                  <a:srgbClr val="0070C0"/>
                </a:solidFill>
                <a:latin typeface="Bodoni MT Black" pitchFamily="18" charset="0"/>
              </a:rPr>
              <a:t>Decoración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s-ES" sz="3600" dirty="0" smtClean="0">
                <a:solidFill>
                  <a:srgbClr val="0070C0"/>
                </a:solidFill>
                <a:latin typeface="Bodoni MT Black" pitchFamily="18" charset="0"/>
              </a:rPr>
              <a:t>Comodidad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s-ES" sz="3600" dirty="0" smtClean="0">
                <a:solidFill>
                  <a:srgbClr val="0070C0"/>
                </a:solidFill>
                <a:latin typeface="Bodoni MT Black" pitchFamily="18" charset="0"/>
              </a:rPr>
              <a:t>Clima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s-ES" sz="3600" dirty="0" smtClean="0">
                <a:solidFill>
                  <a:srgbClr val="0070C0"/>
                </a:solidFill>
                <a:latin typeface="Bodoni MT Black" pitchFamily="18" charset="0"/>
              </a:rPr>
              <a:t>Ambientación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s-ES" sz="3600" dirty="0" smtClean="0">
                <a:solidFill>
                  <a:srgbClr val="0070C0"/>
                </a:solidFill>
                <a:latin typeface="Bodoni MT Black" pitchFamily="18" charset="0"/>
              </a:rPr>
              <a:t>Tiempo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s-ES" sz="3600" dirty="0" smtClean="0">
                <a:solidFill>
                  <a:srgbClr val="0070C0"/>
                </a:solidFill>
                <a:latin typeface="Bodoni MT Black" pitchFamily="18" charset="0"/>
              </a:rPr>
              <a:t>Iluminación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s-ES" sz="3600" dirty="0" smtClean="0">
                <a:solidFill>
                  <a:srgbClr val="0070C0"/>
                </a:solidFill>
                <a:latin typeface="Bodoni MT Black" pitchFamily="18" charset="0"/>
              </a:rPr>
              <a:t>Acústica</a:t>
            </a:r>
            <a:endParaRPr lang="es-ES" sz="3600" dirty="0">
              <a:solidFill>
                <a:srgbClr val="0070C0"/>
              </a:solidFill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78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u="sng" smtClean="0">
                <a:solidFill>
                  <a:srgbClr val="FF0000"/>
                </a:solidFill>
              </a:rPr>
              <a:t>Tipos de comunicaciones</a:t>
            </a:r>
          </a:p>
        </p:txBody>
      </p:sp>
      <p:sp>
        <p:nvSpPr>
          <p:cNvPr id="23554" name="2 Marcador de contenido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r>
              <a:rPr lang="es-ES" smtClean="0">
                <a:solidFill>
                  <a:srgbClr val="0070C0"/>
                </a:solidFill>
              </a:rPr>
              <a:t>Corporales</a:t>
            </a:r>
          </a:p>
          <a:p>
            <a:r>
              <a:rPr lang="es-ES" smtClean="0">
                <a:solidFill>
                  <a:srgbClr val="0070C0"/>
                </a:solidFill>
              </a:rPr>
              <a:t>Gestuales</a:t>
            </a:r>
          </a:p>
          <a:p>
            <a:r>
              <a:rPr lang="es-ES" smtClean="0">
                <a:solidFill>
                  <a:srgbClr val="0070C0"/>
                </a:solidFill>
              </a:rPr>
              <a:t>Orales</a:t>
            </a:r>
          </a:p>
          <a:p>
            <a:r>
              <a:rPr lang="es-ES" smtClean="0">
                <a:solidFill>
                  <a:srgbClr val="0070C0"/>
                </a:solidFill>
              </a:rPr>
              <a:t>Escritos </a:t>
            </a:r>
          </a:p>
          <a:p>
            <a:r>
              <a:rPr lang="es-ES" smtClean="0">
                <a:solidFill>
                  <a:srgbClr val="0070C0"/>
                </a:solidFill>
              </a:rPr>
              <a:t>Simbólicos</a:t>
            </a:r>
          </a:p>
          <a:p>
            <a:r>
              <a:rPr lang="es-ES" smtClean="0">
                <a:solidFill>
                  <a:srgbClr val="0070C0"/>
                </a:solidFill>
              </a:rPr>
              <a:t>Las artes</a:t>
            </a:r>
          </a:p>
          <a:p>
            <a:r>
              <a:rPr lang="es-ES" smtClean="0">
                <a:solidFill>
                  <a:srgbClr val="0070C0"/>
                </a:solidFill>
              </a:rPr>
              <a:t>Signos</a:t>
            </a:r>
          </a:p>
          <a:p>
            <a:endParaRPr lang="es-ES" smtClean="0"/>
          </a:p>
        </p:txBody>
      </p:sp>
      <p:sp>
        <p:nvSpPr>
          <p:cNvPr id="4" name="3 Cerrar llave"/>
          <p:cNvSpPr/>
          <p:nvPr/>
        </p:nvSpPr>
        <p:spPr>
          <a:xfrm>
            <a:off x="3492500" y="1412875"/>
            <a:ext cx="287338" cy="439261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3556" name="4 CuadroTexto"/>
          <p:cNvSpPr txBox="1">
            <a:spLocks noChangeArrowheads="1"/>
          </p:cNvSpPr>
          <p:nvPr/>
        </p:nvSpPr>
        <p:spPr bwMode="auto">
          <a:xfrm>
            <a:off x="4356100" y="1700213"/>
            <a:ext cx="1319213" cy="36941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>
                <a:solidFill>
                  <a:srgbClr val="FF0000"/>
                </a:solidFill>
                <a:latin typeface="Calibri" pitchFamily="34" charset="0"/>
              </a:rPr>
              <a:t>Sintonía</a:t>
            </a:r>
          </a:p>
          <a:p>
            <a:endParaRPr lang="es-ES" b="1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s-ES" b="1">
                <a:solidFill>
                  <a:srgbClr val="FF0000"/>
                </a:solidFill>
                <a:latin typeface="Calibri" pitchFamily="34" charset="0"/>
              </a:rPr>
              <a:t>Armonía</a:t>
            </a:r>
          </a:p>
          <a:p>
            <a:endParaRPr lang="es-ES" b="1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s-ES" b="1">
                <a:solidFill>
                  <a:srgbClr val="FF0000"/>
                </a:solidFill>
                <a:latin typeface="Calibri" pitchFamily="34" charset="0"/>
              </a:rPr>
              <a:t>Integrada</a:t>
            </a:r>
          </a:p>
          <a:p>
            <a:endParaRPr lang="es-ES" b="1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s-ES" b="1">
                <a:solidFill>
                  <a:srgbClr val="FF0000"/>
                </a:solidFill>
                <a:latin typeface="Calibri" pitchFamily="34" charset="0"/>
              </a:rPr>
              <a:t>Coherente</a:t>
            </a:r>
          </a:p>
          <a:p>
            <a:endParaRPr lang="es-ES" b="1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s-ES" b="1">
                <a:solidFill>
                  <a:srgbClr val="FF0000"/>
                </a:solidFill>
                <a:latin typeface="Calibri" pitchFamily="34" charset="0"/>
              </a:rPr>
              <a:t>Sacramento</a:t>
            </a:r>
          </a:p>
          <a:p>
            <a:endParaRPr lang="es-ES" b="1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s-ES" b="1">
                <a:solidFill>
                  <a:srgbClr val="FF0000"/>
                </a:solidFill>
                <a:latin typeface="Calibri" pitchFamily="34" charset="0"/>
              </a:rPr>
              <a:t>Manifestar</a:t>
            </a:r>
          </a:p>
          <a:p>
            <a:endParaRPr lang="es-ES" b="1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s-ES" b="1">
                <a:solidFill>
                  <a:srgbClr val="FF0000"/>
                </a:solidFill>
                <a:latin typeface="Calibri" pitchFamily="34" charset="0"/>
              </a:rPr>
              <a:t>Transmitir </a:t>
            </a:r>
          </a:p>
        </p:txBody>
      </p:sp>
      <p:sp>
        <p:nvSpPr>
          <p:cNvPr id="6" name="5 Cerrar llave"/>
          <p:cNvSpPr/>
          <p:nvPr/>
        </p:nvSpPr>
        <p:spPr>
          <a:xfrm>
            <a:off x="5867400" y="1341438"/>
            <a:ext cx="433388" cy="46085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3558" name="6 CuadroTexto"/>
          <p:cNvSpPr txBox="1">
            <a:spLocks noChangeArrowheads="1"/>
          </p:cNvSpPr>
          <p:nvPr/>
        </p:nvSpPr>
        <p:spPr bwMode="auto">
          <a:xfrm>
            <a:off x="6804025" y="2693988"/>
            <a:ext cx="1524000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>
                <a:solidFill>
                  <a:srgbClr val="00B050"/>
                </a:solidFill>
                <a:latin typeface="Calibri" pitchFamily="34" charset="0"/>
              </a:rPr>
              <a:t>VERDAD</a:t>
            </a:r>
          </a:p>
          <a:p>
            <a:endParaRPr lang="es-ES" b="1">
              <a:solidFill>
                <a:srgbClr val="00B050"/>
              </a:solidFill>
              <a:latin typeface="Calibri" pitchFamily="34" charset="0"/>
            </a:endParaRPr>
          </a:p>
          <a:p>
            <a:r>
              <a:rPr lang="es-ES" b="1">
                <a:solidFill>
                  <a:srgbClr val="00B050"/>
                </a:solidFill>
                <a:latin typeface="Calibri" pitchFamily="34" charset="0"/>
              </a:rPr>
              <a:t>MENSAJE</a:t>
            </a:r>
          </a:p>
          <a:p>
            <a:endParaRPr lang="es-ES" b="1">
              <a:solidFill>
                <a:srgbClr val="00B050"/>
              </a:solidFill>
              <a:latin typeface="Calibri" pitchFamily="34" charset="0"/>
            </a:endParaRPr>
          </a:p>
          <a:p>
            <a:r>
              <a:rPr lang="es-ES" b="1">
                <a:solidFill>
                  <a:srgbClr val="00B050"/>
                </a:solidFill>
                <a:latin typeface="Calibri" pitchFamily="34" charset="0"/>
              </a:rPr>
              <a:t>IDEA</a:t>
            </a:r>
          </a:p>
          <a:p>
            <a:endParaRPr lang="es-ES" b="1">
              <a:solidFill>
                <a:srgbClr val="00B050"/>
              </a:solidFill>
              <a:latin typeface="Calibri" pitchFamily="34" charset="0"/>
            </a:endParaRPr>
          </a:p>
          <a:p>
            <a:r>
              <a:rPr lang="es-ES" b="1">
                <a:solidFill>
                  <a:srgbClr val="00B050"/>
                </a:solidFill>
                <a:latin typeface="Calibri" pitchFamily="34" charset="0"/>
              </a:rPr>
              <a:t>SENTIMIENTO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1907704" y="6021288"/>
            <a:ext cx="5183920" cy="52322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Medio – Ambiente - Situación</a:t>
            </a:r>
            <a:endParaRPr lang="es-E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E:\Mis documentos\Mis imágenes\Imagen\Imagen 08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6025" y="1518624"/>
            <a:ext cx="8748463" cy="6158848"/>
          </a:xfrm>
        </p:spPr>
      </p:pic>
      <p:sp>
        <p:nvSpPr>
          <p:cNvPr id="4" name="3 Título"/>
          <p:cNvSpPr txBox="1">
            <a:spLocks noGrp="1"/>
          </p:cNvSpPr>
          <p:nvPr>
            <p:ph type="title"/>
          </p:nvPr>
        </p:nvSpPr>
        <p:spPr>
          <a:xfrm>
            <a:off x="0" y="332656"/>
            <a:ext cx="9144000" cy="1200329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rgbClr val="0070C0"/>
                </a:solidFill>
              </a:rPr>
              <a:t>«No hay nada en el intelecto </a:t>
            </a:r>
            <a:br>
              <a:rPr lang="es-ES" sz="3600" b="1" dirty="0" smtClean="0">
                <a:solidFill>
                  <a:srgbClr val="0070C0"/>
                </a:solidFill>
              </a:rPr>
            </a:br>
            <a:r>
              <a:rPr lang="es-ES" sz="3600" b="1" dirty="0" smtClean="0">
                <a:solidFill>
                  <a:srgbClr val="0070C0"/>
                </a:solidFill>
              </a:rPr>
              <a:t>que antes no haya pasado por los sentidos»</a:t>
            </a:r>
            <a:endParaRPr lang="es-ES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 u="sng" dirty="0" smtClean="0">
                <a:solidFill>
                  <a:srgbClr val="0070C0"/>
                </a:solidFill>
              </a:rPr>
              <a:t>COMUNICAR A LA INTEGRIDAD DE LA PERSONA</a:t>
            </a:r>
          </a:p>
        </p:txBody>
      </p:sp>
      <p:pic>
        <p:nvPicPr>
          <p:cNvPr id="26626" name="Picture 2" descr="E:\Mis documentos\Mis imágenes\Imagen\Imagen 08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512" y="1098036"/>
            <a:ext cx="5357192" cy="5787348"/>
          </a:xfrm>
        </p:spPr>
      </p:pic>
      <p:sp>
        <p:nvSpPr>
          <p:cNvPr id="2" name="1 CuadroTexto"/>
          <p:cNvSpPr txBox="1"/>
          <p:nvPr/>
        </p:nvSpPr>
        <p:spPr>
          <a:xfrm>
            <a:off x="5796136" y="1484783"/>
            <a:ext cx="32298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latin typeface="Times New Roman" pitchFamily="18" charset="0"/>
                <a:cs typeface="Times New Roman" pitchFamily="18" charset="0"/>
              </a:rPr>
              <a:t>Las ideas debe mover los corazones para poder llegar a los pies y hacerlo Misión, llevando a la vida diaria. </a:t>
            </a:r>
            <a:endParaRPr lang="es-E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b="1" u="sng" dirty="0" smtClean="0">
                <a:solidFill>
                  <a:srgbClr val="FF0000"/>
                </a:solidFill>
              </a:rPr>
              <a:t>INTERFERENCIAS EN LA COMUNICACIÓN</a:t>
            </a:r>
          </a:p>
        </p:txBody>
      </p:sp>
      <p:sp>
        <p:nvSpPr>
          <p:cNvPr id="24578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19256" cy="5472608"/>
          </a:xfrm>
        </p:spPr>
        <p:txBody>
          <a:bodyPr/>
          <a:lstStyle/>
          <a:p>
            <a:r>
              <a:rPr lang="es-ES" dirty="0" smtClean="0"/>
              <a:t>No utilizar los mismos códigos</a:t>
            </a:r>
          </a:p>
          <a:p>
            <a:r>
              <a:rPr lang="es-ES" dirty="0" smtClean="0"/>
              <a:t>Rumores</a:t>
            </a:r>
          </a:p>
          <a:p>
            <a:r>
              <a:rPr lang="es-ES" dirty="0" smtClean="0"/>
              <a:t>Chismes</a:t>
            </a:r>
          </a:p>
          <a:p>
            <a:r>
              <a:rPr lang="es-ES" dirty="0" smtClean="0"/>
              <a:t>Mentiras</a:t>
            </a:r>
          </a:p>
          <a:p>
            <a:r>
              <a:rPr lang="es-ES" dirty="0" smtClean="0"/>
              <a:t>Ruidos externos e internos</a:t>
            </a:r>
          </a:p>
          <a:p>
            <a:r>
              <a:rPr lang="es-ES" dirty="0" smtClean="0"/>
              <a:t>Sentimentalismo – subjetivismo</a:t>
            </a:r>
          </a:p>
          <a:p>
            <a:r>
              <a:rPr lang="es-ES" dirty="0" smtClean="0"/>
              <a:t>Falta de ambiente propicio</a:t>
            </a:r>
          </a:p>
          <a:p>
            <a:r>
              <a:rPr lang="es-ES" dirty="0" smtClean="0"/>
              <a:t>Saturación de información</a:t>
            </a:r>
          </a:p>
          <a:p>
            <a:r>
              <a:rPr lang="es-ES" dirty="0" smtClean="0"/>
              <a:t>Pesimismo, etc………………………</a:t>
            </a:r>
          </a:p>
          <a:p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b="1" u="sng" dirty="0" smtClean="0">
                <a:solidFill>
                  <a:srgbClr val="FF0000"/>
                </a:solidFill>
              </a:rPr>
              <a:t>EN LA COMUNICACIÓN PODEMOS SER</a:t>
            </a:r>
          </a:p>
        </p:txBody>
      </p:sp>
      <p:pic>
        <p:nvPicPr>
          <p:cNvPr id="3074" name="Picture 2" descr="http://3.bp.blogspot.com/_rUV-ieyRjIE/SP_463FWCyI/AAAAAAAAAEk/bH56azWlB_o/s320/mos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23829"/>
            <a:ext cx="4032448" cy="356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data:image/jpeg;base64,/9j/4AAQSkZJRgABAQAAAQABAAD/2wCEAAkGBhQQEBUUEBQVFRUWFhQXFRQWFBQWFxUUFRQWFRQVFhgXHCYeGBokGRUVHy8gIycpLCwsFR4xNTAqNSYrLCkBCQoKDgwOGg8PGiwkHyQpLCwsLCwsKSksLCwsLCksLCwsLCwsKSwsLCwsLCwsLCwsLCkpLCwsKSwpLCwsLCksLP/AABEIAM4A9QMBIgACEQEDEQH/xAAcAAABBQEBAQAAAAAAAAAAAAAAAQMEBQYHAgj/xAA+EAABAwIDBQUGBQEHBQAAAAABAAIRAyEEEjEFBkFRYRMicYGRBzJSobHwFELB0fEjFjNicpKy4RUkQ3OC/8QAGQEBAAMBAQAAAAAAAAAAAAAAAAECAwQF/8QAJxEAAgICAgEEAgIDAAAAAAAAAAECEQMhEjFRBBMiQWGRMuEzgdH/2gAMAwEAAhEDEQA/AO2oQhQAQhCAEIQgBCEIAQhCAEIQgBCEIAQhCAEIQpAJEqEAiEqRACEq8ueBqgFQgFCAEIQgBCEIAQhCAVCEKCQQhCAEIQgBCEIAQhCAEIQhAIQhCQQhCAEIQhAIQmcTim0xLjCWB5RsTj2M1N+SgvxlStamMrfiKcw2x2gy8lx+Spzb/iX4pdhTxdSr7gyt+IqXSwYFyS48z+yfa2NEqlR8kN+BEqEK5UEISIBUIQgEQhCAVCEKCQQhCAEJUiAEIQgBCEqARCEIAQhCAEIQgBI94AkmAoO0dsso2N3fCP15KtOCqYq9cljODBYkfospZEtLbLKF7fRNrbUNSRh4JH5jMeSTDbKvmqkvdzOg8ApWFoMptysAA6frzTwfOnqoSvcibroA2ErUZUhfH3orlRwuSZ1G7Wfd058/D904XQE5Ch3tEZwmWg8f4XpTyFDgclTBclD1PIUPoXhtRe1KIBIlSKSD0hCFABCEIBEqEIAQhCAEISISKhIlQCJUiaxWLbSbmeYHzJ5AcSjdAdcYF1QY7b5f3MPcm2Ycf8vTqoWPfVxhDbspn8gMF3+Z3Lw06myutk7GZh22F+J6ch0XLKc8j4w0vP8Aw2UYwVy78EXZe7+R3aVXFz+U90T8yeqt8gGgCXNOnqjION1pCCgqRSUnJ2xcnNC8PhoJJAAuSTAA6qnr7afUOXCtkH/zOHdP/raff8bDxSeWMO/7EYOXRaYzGCmBOps0C5J6DiolPM/3rD4df9R/Memg6qGzDdh36hzucWhzyZfJMNYCYETFhHgBpYhjzrDByEF3roPn4rFTc3v9F3FRWv2ewQ2JPhzPgBqvfeJBgRym/ieHkijRDdNeJNyfElOrdIzbPId5FI88B/Cbc/PYXHE9eQS02CTHTzImT98ku+hQrQlKHOA/bio2KxWUdTZrRcudwChtRRKVj4dcBS1GwmHI7z7uPoOgUlXhdWysuwSJUK5UUIQhACEIQAhCEAIRKEAJC5NV8QG6qi2lt4NkcRp6T+hHoqSmoq2WjFvov3VQEy/HNHH7iVicbveB+aLDjwmJ+XzVJit7sw1vH0aJXHP1sV1s6Y+mk+zpWI2u1sgGTy8hqql9XtHF1QyeA/K0cli6e8g5yTr8v2UjD7czGBNuvFcE/XtvaOiPpaR0DBvYwa3+Z/YKR2xPC3isXgduNmHGPu602B2g0iel5Xfg9RHItHNkxOLLI1PBQdobcZRBzGTbujW9hPKToNTwBVBvFvi2iCGHl3hc34MHOeP8jLYLemXZ3NuCQ3i2mSDJE+/VN5eZjQcZjL6pLUf2TjwN7Zsgx+IdmxMRqzD/AJGDg6t8Tv8AD9i1pV2DQzzdBv0ECAFzhu+uZ0AQLmM2aTxzE6nSfpop9XblQtzZ4HwstP8A9ftC4o+p4Pa/2bywto3T8XT92zj8ESb8508TC9Uy9rRIaQOTjMcLkXssJhd9zSGXK2OMak8yefUq52fvpRre9Ua0j8huD/mdxHh813Qyp7s55Y2tGpp1SQCGm/OB+5XiqSTlBlxvp3Wj4iOPSdT4GKWvvc3tBTa6kXOBObtDDQIu5uUEzNgDfpqmxtygHFoqGs9xktbLyTEWp05gdCrS9RDpMhYpd0XocAMrZI4kXk9TpJMkodV8B4XProFBp/iKvu0xSbzqm/lTYf8Ac4KXS2K3Wq41TydAYPCmLesq8XKXS/ev7KNJdsYZiTUtQbm5vk5B4v8Az+DZ8QpuD2eGHM453mxcRED4Wj8o+Z4kqWAhbRx1t7KOX0gQhC0KghCEIFQhCAEIQgBC81HwJWS2nv5ToOLXWiZ++X0UOSXZZRb6NFiMcGk301H0++oTeE2m10ieo6g6LlW9HtPD2/0WEO+NxEEQQ4R5kjz6Jjdze01GvJMOyPNjxBa4fMx5LCebjs1jis6LtvaEAidL68OS5vt/brpIbNtTx8/l9hS9rb0hwg8vqJ1WexjyWyLgjlymYjReVOUss7fR2wioIqn4wl2upF5/dJSx0ePO3D+FFxbxoR6KH2pMwPXxXQsarZHPwaKhj5MEn76+as8BjTmMGxBnrxj1hY2lcxNuXKdf3Vtg6py3ItN+nK2pK5s2GP0bY5t9mow1cktHJx72lvzHrfT9eF1jtsCjSlxhujW8XHgAOJ6LJ4THm0QS0cbAHm7rYd3h0TGKqudL3GTEZiQIHJs+6Pmubj8jRxtWecZtJ1R+aob3hgMwCOJ0HUzdeKlTNAqEBtu6NOYnQnTSwUKni2tByjMTN9G+p1UKtjMxlx0gkNGg8TC7I4nJmUpqKNHU2gwCCIbygRyFj+yX/r9MCG0wSeTWjXqR9FmsJig50ZST1Jnnc+nJXGA2o1nda2HCZIA111jgOZV5YNbMlk2N4uq97pyBgPAAi3Mm3qjZbK1SqGUy6SYBkkTMAWi0wF52ntEEa8Oms8/C3n0UjdnabWVTmIa4Alr4JMgEBuhH3qujFji1sznkknot909kMxDKjq1M9o1+W8xMaEc55rZ7u78Mwz/w+IpNpAaVKTA1kTALmgW8VQbubzNqYnFUXhoLnGpTc0ZbzNxF7ORtzZfaVWubFzHKeX31Cf48vx6ZS3kj8jsNGs14BaQQbggyCF7XOqGCr4F2GfRc5zKo7OrTvFN8ZmOjhaQfBa7AbwNe4Mqd150nR3h1XZ7iumc3HVot0IQtCoIQhCASJUISD3AAk6C5UbC7UpVf7uox3QOE+Y1UpVWO3Ww1Yy+k2fib3T6hQ7+hotULNu3Uq0r4TFVWcmVD2jNZiDomsVvHicGwOxdAPZMGpScJAjUt8Z4j1Ucq7JrwWe8eKNOiSDFjeFwrb2Kc+s7mLkwB14a+K7Vtus3EYYVaDg9jmy1zTqPvUGNFxDbby1z+6WzqecWi2i5s0nySOjEtWZnHVOCNmbS7M9DqPvy9F6rYRz5IBIAlx5Ac1Gq4V9FrXObDX3aSLOAN4lX4JqiOTTstX4sucHNMnkOgE6cArBm1SaeXh43nms1hcWWHMOcaDTj9+Ks8VXEAyPW8+AsueWPizVS5Kzxin/f7KH2hmOcgXi5FvJK+pP3ZP4HDF2YjXgfr+is2oq2VSbdI8PxPZRA1vJF3eHRTMFWEF73WIOkkz8IjQkx4XSUdmtqumo+ZDjPXl6wFKwmyGsqOGY5HTDuAgjLmI4dfHVZTljr8m0FOxKW0XPhtJgaBaXfoP5VlR2KXd6o7MeE6eXAeinYLYGU5nGTFhf5GTPkl2niAxvd48gD5zMELic7lWNHRbr5MpquHpMa41i7M33QHXdr05wI6qlxFEslzTE60yZc1tz3jygfRSsVLiSCAZmLXv6JjA1srocAREkN7x1InUi1124otKzlnJPRGw1BznAtE62B4gTE6aA+itHAtAfJdawJfoRJykHUcQLhP09kEMc/DObUYQLD3m97TLrPvctVVV8TmMEEGADyMWn6ec81rXJlE6R6q1JEkzPM8eOn16aKL2kG06+X3qpJw8ixP/EpKWDzOAJMz63V1Gijdlxu7iCMYX3nIZ+5uIH3C1G19pFrA5pIIgiBY3mb8NL2WRwFMsqF1iIjSTY9dDP2E9tjaTiMtyYtoT58RfguecXKao0TSizbbH9qFTN3odJpNdm4jNlcRyN5V3vBS7WmTTkEd5pmCCLiCuTbtUc9ZofoSDfjFx84Pkul1cfDIPhYix4J6iTVIjGvs0u42+H4in2dcxVZAJP5hwPitiuE7n4snG1ACSA0/7hC7BsLaoqtLT7zbHw4FdeLLcuLMckK2i2QhC6DEEIQgFQhCEAvNWkHAtcAQRBBEgjkV6QgOW7UpVdiVnENdUwFZ12iT2LjxEaH/AHAcwqreTYbHgvplrmOGZrmkkEHlMLsWJw7ajCx7Q5rhBaRII6hc82tsKngQQy1KSYJJDc2sarj9VGo2jpwPdHLMNWdRZWYACHNGoEiKjDY63iCq/fLboxL6YYIZSptaOcwJ49I8lq9obPGSs8RGRpBHJz2hYmvhwSrYJ8lYyRogUmEjQ8p5cf3Vxgml9E62tGY3HGxEH1CBh8lLQXDoN5sPTh9U7siiBSc91heTBKjLJVryTBbKywN9Rr/Cv9lEDLA960dBeTy/5VA4AuJbp5z81cYOqSLTNied+Hy+SwzK1RtidM9sAFYSLTwi4M/wpordm+RctDb8Dl7vmC0AnkQOShV6M2bctt4tPumOIj0MIaKggkSPHXz8OMrFxVGnJl5+Iy0yWGGi4Ey0cwRwvqOOqosftrtZaAQPlP6q0w+HBHPyuP19FUYxre0F4AIk3spwwiUyNkDGP7kWueAiVI2QLZZIk26GNfoo+1HB1QhkkAa8yrfdfY9SrJDTA4xbT/ldTVQMbuRCpYhzXS05HibiNeNtCDyXvHU/xAzADtB7wnUE6i3ObdVY7xbEfS/qQQNDZVFCtxabjiFqqmrXZT+LogNrupuyu/X9VaYGoCZH2TaEpcyuCD3Xi5HPqIUQUDSdBty6hQ5fRZL7LbOGDUk+p6oqUg7S/SdZ5D15eCqaeIM3VhQxAA1uNL/fMqqSWw9llgGtpuJbqBccj5wvO0dsOLMonxtr9lQDjM0NCl4WkDrp6T4W1VHjV8pEqWqRd7iYI0s9R4u4DLPEaz4LR4Db3ZbRYAbOblcAdL2lZobY7JgawadPdnRV+z6jjX7Qkk5hfjroqQi/ceRln/HifRTHSEqq9i43PSaTyCsA9eicY4heM6EIHEIQgFSIQgKLfLepuzsMapGd7jkpU/jqHTrA1PpqQueYrdbFvYMZtKo51VxllCSGUQdMzRaf8PDjJmNWcD+P2v2hINHAw1o1BxDhLhGkt7pngWt8tPtfZ/b0y0/ZWc1zTRpF8WjmeFwwfhHNgGRHoZA6aLBV926naOkQ0Xk8uELfbRw9Si17TYtmIt4/us6zaHbCKh73G9/HqV565QWjqtN7M2cLnOVo0BHG5cINp4aeitMbTbg6NFrgHjtGue2xzNYQ9wvzsPNXmy9gPqP/AKbD1P6A6Kr38wfYVm0zq1gJ6Fxn6AeqvC5yXgSqKfkyFOj2jnucDLiXCOEm8DpKutm7MJbE3+RGsfqn92tiOxFRwaPdp+UlwC32x92DTblLb2vy5eVyoztuVIY6StmUobtvMaSBY8wbj6/NPVNiZCS4215AHUnwK6Js7Y8SHCIn+Oi5VvvvX2tR1LD2pixeDd/Axybwnj4LNYJMn3UWmxMZhaz+z7QZ3GAIIk3iCRB/VWGO9lL6781GqAJuHg6LD7tbFNTM92jQ0jnOrSJ0Mhd62LVikzNrlE+MXOq6ccIqTijKcnVmPwfshoNOao5ziItYNt4XWkwezKeHhtIAAflGiuH0XVDawT+H2W1mtz1W6xoyc2Zrbm7wxNCpTIgOFj8JEQfvkuA16D6VVzHAy0kOB1kGNV9VPYFyz2o7nNyOxVARUEGoODmaZvEW04K1cdkXZykNJcC0AOBtEknpAF1ozsZ9elna12nukaHp5yOPks5TpumQ8tOljFjqPNaHY29NbCBrGZX0hE03CeJJynhr4LOa5PRpH4opcVgajTdjgfDimWUjfpr0XaNmV8PjqWdoaeBFg5p5Fo0KXF+zig+4kEqOL+ieS+zjdBkG/FTxVdAA0HDWVvKvswj3XW6hLgvZkR7z7ck34FoyGGpkCdOkn6p+lVc4gNb3iemq6HhNyWNAaRKtcDuzSpulrR6KVjbHuJE/d5jm4dgf70CVZ9omGiF6ldCRzsc7QoXhCEFkhCVAIq7eLaYw2FrVSYyMcQf8UQ35wrFYr2guOIqYbAMP9/UBq8xSZ3nnpYH/AFKGSiX7M9mOo7OpmpOesXV3zr/UMtnrkDfVakmF5EMAAEAAAAcALAJh9XNonQMJ7SXTAgtaWFwqNMEvYSchHGRHqspsHCsrVqVWs0A5hAEgOIOpHEWjhK6Vvb+F7DJiyQDcZQS4EcQAsZtDCYV3YfhKxiWMazKXPMukmLZTqdFx5ddM6ce+zp1DAhpkAQQuP+0XYVWpj3ODZBaHSbAAd2OvD1XZsNZgBMwBfmsb7QNjmrlewukAggGJHJbZbULj2Z46cqZG9me63Y4Y1H+/VMkcWtbIY3x1Pmtm3AD5BZvdXa4ZQyXltoNyrd+KqvaSBAjzSDTimJp8jMe0neHsqL6VEwcoNV4nutMhjAficQbfC1x5LimHw5rVQ1okuIAaOJJIAjnKvd79p1Khbm905nvPevUfI70jVrAxo4Q1bL2WboBo/FVhBI/pNPI61PqB0JPFE+W0TXEstibpNosAJkn3hFi4+9HTh4Ba3BYeL69E1VxVNhuRZQa29VJh1VYQUHYk3I0ratkjqyx2J39Y0d0SVn8fvtVfoYC1c0iig2dLfigNSFExeIovaWvLXAgggwRB1lcnr7wVHauPqodTaz/iPqqe4X9sp9+N2hhK5NE56BNjxYfhn6FUmHr21nxWoq184IdcHUFZ7HbIykmnpy5KIz8lnDwWe7+8D8JVzskg2eySA4fuOC6Q3f3uA6g6ERHyXGKdc6FXmyMVLCwuHQTPM/firSdbRWKvs6KfaHH5ZXql7SANWFc+a0lXm6+yKeJq5S8SL5RqQNVHL8k8EdF2DvMcUbUyBz4LRqDsvZTaDA1gU5bowYJQUNCUNKkgSUqVrChAWSF5LoTTsSFAHi6BdYbdk/i9pYrGH3aX/bUfEd6qfEd1qud7Nufh8HWqCO6x0TobaegKi7m7P/DYCjTPvZA9551KnfdPmY8lH2SXhdOq9tqAJhJCAH0mF5eWgugAEiSAOAVdU3fpOq9tlHacHQLRyVikBjQKrin2WUmiO0Vh+cHxF14qYJz/AH3+QCmZkFKFmD21jDs/H0S1manVAD7X1IMHgQCDHFSMbvS/FvLKLxToNID6k2JJAkxfJfS2bw1ie0nbrWhtBnvG73cWNNoHU/TxXOto7Ye5ow9CSHOENbm77tBabiZIGknosYxpvwaydpeTR7M227EYiuC0VqFIAMc5olz5HeMCJMExECQrHFbw1TaYHIKw3Y3KOHwopucA496oQJlxiQDyFh5KXiNzm8J81RQrcVRPJfZkqu1Hn8x+/wCVFfUJWmq7mO4KM7c+qE4styRnXEpl8rTjdOrxS/2OedbKeLHJGRcmyFsjuaeJTf8AZdo1N1KiyOSMgEkErXt3eabAElWeA3DL+EeKsoMjmjm79mZtW/JOYXc2s8/0g++kNP1XaNnbkUqdz3j4LQUMC1ghoAWigUeQ4xsXc2r2jG4wP7Me8xrXAu1i/G8FbzZm59CWOo0XUS14dMnvAah0m8raNpL2GIsUUQ8rZFbhk4KCkZUsLQyGBRXoU07CEB4DEL2kQEOrVkppLK8woJKnevYX43DGiHBsuYSSJ7od3oHOJhW7QALcEiHFAKSkSEJh/aHSAEBIK8OxA5hMDCk++4p1uGaEAn4idFGx2O7Km6o4hrWgkkkADxJUmrUaxpe4hrQJJNgAuWbd3gr7SrfhzT7HDtJc6ZzPawi85Zm4MN53PFZZJ8V+TXHDk/wZ/aba+LIfSY97qz6hkCWughoIMANAykXi0LdbkezwYaK1eHVot8NMHWObo1Ppxmw2Pj2lraOCpANYHAZzpLi7SZNyp1fY+IqDvVsvRsgKkbovOr8Fu57GjvOA8SFFq7coM1qNt1VJ/YcuvUrOPr+qkUtw6I1Lnea0+XgzqPkeq74UBpfw+qYO+LD7rSfJWNDdKg2IpyrKjsZg0YB5KaZFxM9T23Uf7tI+kJ9nbv8AywtNS2aBwCktogK3ErZlGbBqv94wpdHdJv5iStJCFNEWV+H2NTZo1TG0QE4hSQeQ1LlQhAEISoQCIQlQCIQhACEIQFYiUQlaFBIQkhKlAQDbkoXpJlhAKBZeQF7DF6FGUAxVohwhwm4MHmDI+YBVRU3WYbZiGZi/KAAc5EE5tRa1uBPNaIYbqnW4UKHFPslNooNm7uUqBmm0yeJJKthhyVNFIL2ApSohuyIMJzTjcKE+hSQeRTAXqEIQAhCEAIQhACEIQAhCEAJEIQAhKkQAlQkQAhEo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78" name="Picture 6" descr="http://www.ecoosfera.com/wp-content/imagenes/control-de-plagas-abej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23829"/>
            <a:ext cx="4054700" cy="356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331640" y="1628800"/>
            <a:ext cx="2376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u="sng" dirty="0" smtClean="0"/>
              <a:t>MOSCA</a:t>
            </a:r>
            <a:r>
              <a:rPr lang="es-ES" sz="3200" b="1" dirty="0" smtClean="0"/>
              <a:t>                                              </a:t>
            </a:r>
            <a:endParaRPr lang="es-ES" sz="32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5580112" y="1692097"/>
            <a:ext cx="1850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u="sng" dirty="0" smtClean="0"/>
              <a:t>ABEJAS</a:t>
            </a:r>
            <a:endParaRPr lang="es-ES" sz="32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data:image/jpeg;base64,/9j/4AAQSkZJRgABAQAAAQABAAD/2wCEAAkGBhQQEBUUEBQVFRUWFhQXFRQWFBQWFxUUFRQWFRQVFhgXHCYeGBokGRUVHy8gIycpLCwsFR4xNTAqNSYrLCkBCQoKDgwOGg8PGiwkHyQpLCwsLCwsKSksLCwsLCksLCwsLCwsKSwsLCwsLCwsLCwsLCkpLCwsKSwpLCwsLCksLP/AABEIAM4A9QMBIgACEQEDEQH/xAAcAAABBQEBAQAAAAAAAAAAAAAAAQMEBQYHAgj/xAA+EAABAwIDBQUGBQEHBQAAAAABAAIRAyEEEjEFBkFRYRMicYGRBzJSobHwFELB0fEjFjNicpKy4RUkQ3OC/8QAGQEBAAMBAQAAAAAAAAAAAAAAAAECAwQF/8QAJxEAAgICAgEEAgIDAAAAAAAAAAECEQMhEjFRBBMiQWGRMuEzgdH/2gAMAwEAAhEDEQA/AO2oQhQAQhCAEIQgBCEIAQhCAEIQgBCEIAQhCAEIQpAJEqEAiEqRACEq8ueBqgFQgFCAEIQgBCEIAQhCAVCEKCQQhCAEIQgBCEIAQhCAEIQhAIQhCQQhCAEIQhAIQmcTim0xLjCWB5RsTj2M1N+SgvxlStamMrfiKcw2x2gy8lx+Spzb/iX4pdhTxdSr7gyt+IqXSwYFyS48z+yfa2NEqlR8kN+BEqEK5UEISIBUIQgEQhCAVCEKCQQhCAEJUiAEIQgBCEqARCEIAQhCAEIQgBI94AkmAoO0dsso2N3fCP15KtOCqYq9cljODBYkfospZEtLbLKF7fRNrbUNSRh4JH5jMeSTDbKvmqkvdzOg8ApWFoMptysAA6frzTwfOnqoSvcibroA2ErUZUhfH3orlRwuSZ1G7Wfd058/D904XQE5Ch3tEZwmWg8f4XpTyFDgclTBclD1PIUPoXhtRe1KIBIlSKSD0hCFABCEIBEqEIAQhCAEISISKhIlQCJUiaxWLbSbmeYHzJ5AcSjdAdcYF1QY7b5f3MPcm2Ycf8vTqoWPfVxhDbspn8gMF3+Z3Lw06myutk7GZh22F+J6ch0XLKc8j4w0vP8Aw2UYwVy78EXZe7+R3aVXFz+U90T8yeqt8gGgCXNOnqjION1pCCgqRSUnJ2xcnNC8PhoJJAAuSTAA6qnr7afUOXCtkH/zOHdP/raff8bDxSeWMO/7EYOXRaYzGCmBOps0C5J6DiolPM/3rD4df9R/Memg6qGzDdh36hzucWhzyZfJMNYCYETFhHgBpYhjzrDByEF3roPn4rFTc3v9F3FRWv2ewQ2JPhzPgBqvfeJBgRym/ieHkijRDdNeJNyfElOrdIzbPId5FI88B/Cbc/PYXHE9eQS02CTHTzImT98ku+hQrQlKHOA/bio2KxWUdTZrRcudwChtRRKVj4dcBS1GwmHI7z7uPoOgUlXhdWysuwSJUK5UUIQhACEIQAhCEAIRKEAJC5NV8QG6qi2lt4NkcRp6T+hHoqSmoq2WjFvov3VQEy/HNHH7iVicbveB+aLDjwmJ+XzVJit7sw1vH0aJXHP1sV1s6Y+mk+zpWI2u1sgGTy8hqql9XtHF1QyeA/K0cli6e8g5yTr8v2UjD7czGBNuvFcE/XtvaOiPpaR0DBvYwa3+Z/YKR2xPC3isXgduNmHGPu602B2g0iel5Xfg9RHItHNkxOLLI1PBQdobcZRBzGTbujW9hPKToNTwBVBvFvi2iCGHl3hc34MHOeP8jLYLemXZ3NuCQ3i2mSDJE+/VN5eZjQcZjL6pLUf2TjwN7Zsgx+IdmxMRqzD/AJGDg6t8Tv8AD9i1pV2DQzzdBv0ECAFzhu+uZ0AQLmM2aTxzE6nSfpop9XblQtzZ4HwstP8A9ftC4o+p4Pa/2bywto3T8XT92zj8ESb8508TC9Uy9rRIaQOTjMcLkXssJhd9zSGXK2OMak8yefUq52fvpRre9Ua0j8huD/mdxHh813Qyp7s55Y2tGpp1SQCGm/OB+5XiqSTlBlxvp3Wj4iOPSdT4GKWvvc3tBTa6kXOBObtDDQIu5uUEzNgDfpqmxtygHFoqGs9xktbLyTEWp05gdCrS9RDpMhYpd0XocAMrZI4kXk9TpJMkodV8B4XProFBp/iKvu0xSbzqm/lTYf8Ac4KXS2K3Wq41TydAYPCmLesq8XKXS/ev7KNJdsYZiTUtQbm5vk5B4v8Az+DZ8QpuD2eGHM453mxcRED4Wj8o+Z4kqWAhbRx1t7KOX0gQhC0KghCEIFQhCAEIQgBC81HwJWS2nv5ToOLXWiZ++X0UOSXZZRb6NFiMcGk301H0++oTeE2m10ieo6g6LlW9HtPD2/0WEO+NxEEQQ4R5kjz6Jjdze01GvJMOyPNjxBa4fMx5LCebjs1jis6LtvaEAidL68OS5vt/brpIbNtTx8/l9hS9rb0hwg8vqJ1WexjyWyLgjlymYjReVOUss7fR2wioIqn4wl2upF5/dJSx0ePO3D+FFxbxoR6KH2pMwPXxXQsarZHPwaKhj5MEn76+as8BjTmMGxBnrxj1hY2lcxNuXKdf3Vtg6py3ItN+nK2pK5s2GP0bY5t9mow1cktHJx72lvzHrfT9eF1jtsCjSlxhujW8XHgAOJ6LJ4THm0QS0cbAHm7rYd3h0TGKqudL3GTEZiQIHJs+6Pmubj8jRxtWecZtJ1R+aob3hgMwCOJ0HUzdeKlTNAqEBtu6NOYnQnTSwUKni2tByjMTN9G+p1UKtjMxlx0gkNGg8TC7I4nJmUpqKNHU2gwCCIbygRyFj+yX/r9MCG0wSeTWjXqR9FmsJig50ZST1Jnnc+nJXGA2o1nda2HCZIA111jgOZV5YNbMlk2N4uq97pyBgPAAi3Mm3qjZbK1SqGUy6SYBkkTMAWi0wF52ntEEa8Oms8/C3n0UjdnabWVTmIa4Alr4JMgEBuhH3qujFji1sznkknot909kMxDKjq1M9o1+W8xMaEc55rZ7u78Mwz/w+IpNpAaVKTA1kTALmgW8VQbubzNqYnFUXhoLnGpTc0ZbzNxF7ORtzZfaVWubFzHKeX31Cf48vx6ZS3kj8jsNGs14BaQQbggyCF7XOqGCr4F2GfRc5zKo7OrTvFN8ZmOjhaQfBa7AbwNe4Mqd150nR3h1XZ7iumc3HVot0IQtCoIQhCASJUISD3AAk6C5UbC7UpVf7uox3QOE+Y1UpVWO3Ww1Yy+k2fib3T6hQ7+hotULNu3Uq0r4TFVWcmVD2jNZiDomsVvHicGwOxdAPZMGpScJAjUt8Z4j1Ucq7JrwWe8eKNOiSDFjeFwrb2Kc+s7mLkwB14a+K7Vtus3EYYVaDg9jmy1zTqPvUGNFxDbby1z+6WzqecWi2i5s0nySOjEtWZnHVOCNmbS7M9DqPvy9F6rYRz5IBIAlx5Ac1Gq4V9FrXObDX3aSLOAN4lX4JqiOTTstX4sucHNMnkOgE6cArBm1SaeXh43nms1hcWWHMOcaDTj9+Ks8VXEAyPW8+AsueWPizVS5Kzxin/f7KH2hmOcgXi5FvJK+pP3ZP4HDF2YjXgfr+is2oq2VSbdI8PxPZRA1vJF3eHRTMFWEF73WIOkkz8IjQkx4XSUdmtqumo+ZDjPXl6wFKwmyGsqOGY5HTDuAgjLmI4dfHVZTljr8m0FOxKW0XPhtJgaBaXfoP5VlR2KXd6o7MeE6eXAeinYLYGU5nGTFhf5GTPkl2niAxvd48gD5zMELic7lWNHRbr5MpquHpMa41i7M33QHXdr05wI6qlxFEslzTE60yZc1tz3jygfRSsVLiSCAZmLXv6JjA1srocAREkN7x1InUi1124otKzlnJPRGw1BznAtE62B4gTE6aA+itHAtAfJdawJfoRJykHUcQLhP09kEMc/DObUYQLD3m97TLrPvctVVV8TmMEEGADyMWn6ec81rXJlE6R6q1JEkzPM8eOn16aKL2kG06+X3qpJw8ixP/EpKWDzOAJMz63V1Gijdlxu7iCMYX3nIZ+5uIH3C1G19pFrA5pIIgiBY3mb8NL2WRwFMsqF1iIjSTY9dDP2E9tjaTiMtyYtoT58RfguecXKao0TSizbbH9qFTN3odJpNdm4jNlcRyN5V3vBS7WmTTkEd5pmCCLiCuTbtUc9ZofoSDfjFx84Pkul1cfDIPhYix4J6iTVIjGvs0u42+H4in2dcxVZAJP5hwPitiuE7n4snG1ACSA0/7hC7BsLaoqtLT7zbHw4FdeLLcuLMckK2i2QhC6DEEIQgFQhCEAvNWkHAtcAQRBBEgjkV6QgOW7UpVdiVnENdUwFZ12iT2LjxEaH/AHAcwqreTYbHgvplrmOGZrmkkEHlMLsWJw7ajCx7Q5rhBaRII6hc82tsKngQQy1KSYJJDc2sarj9VGo2jpwPdHLMNWdRZWYACHNGoEiKjDY63iCq/fLboxL6YYIZSptaOcwJ49I8lq9obPGSs8RGRpBHJz2hYmvhwSrYJ8lYyRogUmEjQ8p5cf3Vxgml9E62tGY3HGxEH1CBh8lLQXDoN5sPTh9U7siiBSc91heTBKjLJVryTBbKywN9Rr/Cv9lEDLA960dBeTy/5VA4AuJbp5z81cYOqSLTNied+Hy+SwzK1RtidM9sAFYSLTwi4M/wpordm+RctDb8Dl7vmC0AnkQOShV6M2bctt4tPumOIj0MIaKggkSPHXz8OMrFxVGnJl5+Iy0yWGGi4Ey0cwRwvqOOqosftrtZaAQPlP6q0w+HBHPyuP19FUYxre0F4AIk3spwwiUyNkDGP7kWueAiVI2QLZZIk26GNfoo+1HB1QhkkAa8yrfdfY9SrJDTA4xbT/ldTVQMbuRCpYhzXS05HibiNeNtCDyXvHU/xAzADtB7wnUE6i3ObdVY7xbEfS/qQQNDZVFCtxabjiFqqmrXZT+LogNrupuyu/X9VaYGoCZH2TaEpcyuCD3Xi5HPqIUQUDSdBty6hQ5fRZL7LbOGDUk+p6oqUg7S/SdZ5D15eCqaeIM3VhQxAA1uNL/fMqqSWw9llgGtpuJbqBccj5wvO0dsOLMonxtr9lQDjM0NCl4WkDrp6T4W1VHjV8pEqWqRd7iYI0s9R4u4DLPEaz4LR4Db3ZbRYAbOblcAdL2lZobY7JgawadPdnRV+z6jjX7Qkk5hfjroqQi/ceRln/HifRTHSEqq9i43PSaTyCsA9eicY4heM6EIHEIQgFSIQgKLfLepuzsMapGd7jkpU/jqHTrA1PpqQueYrdbFvYMZtKo51VxllCSGUQdMzRaf8PDjJmNWcD+P2v2hINHAw1o1BxDhLhGkt7pngWt8tPtfZ/b0y0/ZWc1zTRpF8WjmeFwwfhHNgGRHoZA6aLBV926naOkQ0Xk8uELfbRw9Si17TYtmIt4/us6zaHbCKh73G9/HqV565QWjqtN7M2cLnOVo0BHG5cINp4aeitMbTbg6NFrgHjtGue2xzNYQ9wvzsPNXmy9gPqP/AKbD1P6A6Kr38wfYVm0zq1gJ6Fxn6AeqvC5yXgSqKfkyFOj2jnucDLiXCOEm8DpKutm7MJbE3+RGsfqn92tiOxFRwaPdp+UlwC32x92DTblLb2vy5eVyoztuVIY6StmUobtvMaSBY8wbj6/NPVNiZCS4215AHUnwK6Js7Y8SHCIn+Oi5VvvvX2tR1LD2pixeDd/Axybwnj4LNYJMn3UWmxMZhaz+z7QZ3GAIIk3iCRB/VWGO9lL6781GqAJuHg6LD7tbFNTM92jQ0jnOrSJ0Mhd62LVikzNrlE+MXOq6ccIqTijKcnVmPwfshoNOao5ziItYNt4XWkwezKeHhtIAAflGiuH0XVDawT+H2W1mtz1W6xoyc2Zrbm7wxNCpTIgOFj8JEQfvkuA16D6VVzHAy0kOB1kGNV9VPYFyz2o7nNyOxVARUEGoODmaZvEW04K1cdkXZykNJcC0AOBtEknpAF1ozsZ9elna12nukaHp5yOPks5TpumQ8tOljFjqPNaHY29NbCBrGZX0hE03CeJJynhr4LOa5PRpH4opcVgajTdjgfDimWUjfpr0XaNmV8PjqWdoaeBFg5p5Fo0KXF+zig+4kEqOL+ieS+zjdBkG/FTxVdAA0HDWVvKvswj3XW6hLgvZkR7z7ck34FoyGGpkCdOkn6p+lVc4gNb3iemq6HhNyWNAaRKtcDuzSpulrR6KVjbHuJE/d5jm4dgf70CVZ9omGiF6ldCRzsc7QoXhCEFkhCVAIq7eLaYw2FrVSYyMcQf8UQ35wrFYr2guOIqYbAMP9/UBq8xSZ3nnpYH/AFKGSiX7M9mOo7OpmpOesXV3zr/UMtnrkDfVakmF5EMAAEAAAAcALAJh9XNonQMJ7SXTAgtaWFwqNMEvYSchHGRHqspsHCsrVqVWs0A5hAEgOIOpHEWjhK6Vvb+F7DJiyQDcZQS4EcQAsZtDCYV3YfhKxiWMazKXPMukmLZTqdFx5ddM6ce+zp1DAhpkAQQuP+0XYVWpj3ODZBaHSbAAd2OvD1XZsNZgBMwBfmsb7QNjmrlewukAggGJHJbZbULj2Z46cqZG9me63Y4Y1H+/VMkcWtbIY3x1Pmtm3AD5BZvdXa4ZQyXltoNyrd+KqvaSBAjzSDTimJp8jMe0neHsqL6VEwcoNV4nutMhjAficQbfC1x5LimHw5rVQ1okuIAaOJJIAjnKvd79p1Khbm905nvPevUfI70jVrAxo4Q1bL2WboBo/FVhBI/pNPI61PqB0JPFE+W0TXEstibpNosAJkn3hFi4+9HTh4Ba3BYeL69E1VxVNhuRZQa29VJh1VYQUHYk3I0ratkjqyx2J39Y0d0SVn8fvtVfoYC1c0iig2dLfigNSFExeIovaWvLXAgggwRB1lcnr7wVHauPqodTaz/iPqqe4X9sp9+N2hhK5NE56BNjxYfhn6FUmHr21nxWoq184IdcHUFZ7HbIykmnpy5KIz8lnDwWe7+8D8JVzskg2eySA4fuOC6Q3f3uA6g6ERHyXGKdc6FXmyMVLCwuHQTPM/firSdbRWKvs6KfaHH5ZXql7SANWFc+a0lXm6+yKeJq5S8SL5RqQNVHL8k8EdF2DvMcUbUyBz4LRqDsvZTaDA1gU5bowYJQUNCUNKkgSUqVrChAWSF5LoTTsSFAHi6BdYbdk/i9pYrGH3aX/bUfEd6qfEd1qud7Nufh8HWqCO6x0TobaegKi7m7P/DYCjTPvZA9551KnfdPmY8lH2SXhdOq9tqAJhJCAH0mF5eWgugAEiSAOAVdU3fpOq9tlHacHQLRyVikBjQKrin2WUmiO0Vh+cHxF14qYJz/AH3+QCmZkFKFmD21jDs/H0S1manVAD7X1IMHgQCDHFSMbvS/FvLKLxToNID6k2JJAkxfJfS2bw1ie0nbrWhtBnvG73cWNNoHU/TxXOto7Ye5ow9CSHOENbm77tBabiZIGknosYxpvwaydpeTR7M227EYiuC0VqFIAMc5olz5HeMCJMExECQrHFbw1TaYHIKw3Y3KOHwopucA496oQJlxiQDyFh5KXiNzm8J81RQrcVRPJfZkqu1Hn8x+/wCVFfUJWmq7mO4KM7c+qE4styRnXEpl8rTjdOrxS/2OedbKeLHJGRcmyFsjuaeJTf8AZdo1N1KiyOSMgEkErXt3eabAElWeA3DL+EeKsoMjmjm79mZtW/JOYXc2s8/0g++kNP1XaNnbkUqdz3j4LQUMC1ghoAWigUeQ4xsXc2r2jG4wP7Me8xrXAu1i/G8FbzZm59CWOo0XUS14dMnvAah0m8raNpL2GIsUUQ8rZFbhk4KCkZUsLQyGBRXoU07CEB4DEL2kQEOrVkppLK8woJKnevYX43DGiHBsuYSSJ7od3oHOJhW7QALcEiHFAKSkSEJh/aHSAEBIK8OxA5hMDCk++4p1uGaEAn4idFGx2O7Km6o4hrWgkkkADxJUmrUaxpe4hrQJJNgAuWbd3gr7SrfhzT7HDtJc6ZzPawi85Zm4MN53PFZZJ8V+TXHDk/wZ/aba+LIfSY97qz6hkCWughoIMANAykXi0LdbkezwYaK1eHVot8NMHWObo1Ppxmw2Pj2lraOCpANYHAZzpLi7SZNyp1fY+IqDvVsvRsgKkbovOr8Fu57GjvOA8SFFq7coM1qNt1VJ/YcuvUrOPr+qkUtw6I1Lnea0+XgzqPkeq74UBpfw+qYO+LD7rSfJWNDdKg2IpyrKjsZg0YB5KaZFxM9T23Uf7tI+kJ9nbv8AywtNS2aBwCktogK3ErZlGbBqv94wpdHdJv5iStJCFNEWV+H2NTZo1TG0QE4hSQeQ1LlQhAEISoQCIQlQCIQhACEIQFYiUQlaFBIQkhKlAQDbkoXpJlhAKBZeQF7DF6FGUAxVohwhwm4MHmDI+YBVRU3WYbZiGZi/KAAc5EE5tRa1uBPNaIYbqnW4UKHFPslNooNm7uUqBmm0yeJJKthhyVNFIL2ApSohuyIMJzTjcKE+hSQeRTAXqEIQAhCEAIQhACEIQAhCEAJEIQAhKkQAlQkQAhEo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pic>
        <p:nvPicPr>
          <p:cNvPr id="4098" name="Picture 2" descr="http://3.bp.blogspot.com/_NnFnj8Sqdqk/TIQblYtbveI/AAAAAAAAAO4/WuUZ_5CL3W8/s1600/las+moscas+1x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0" y="0"/>
            <a:ext cx="912401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98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4" name="Picture 4" descr="http://www.datocurioso.net/wp-content/uploads/2011/11/abejas-fl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27584" y="260648"/>
            <a:ext cx="71917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latin typeface="Arial Black" pitchFamily="34" charset="0"/>
              </a:rPr>
              <a:t>«LA PALABRA SE HIZO CARNE </a:t>
            </a:r>
          </a:p>
          <a:p>
            <a:r>
              <a:rPr lang="es-ES" sz="3200" dirty="0" smtClean="0">
                <a:latin typeface="Arial Black" pitchFamily="34" charset="0"/>
              </a:rPr>
              <a:t>Y HABITÓ ENTRE NOSOTROS»</a:t>
            </a:r>
            <a:endParaRPr lang="es-ES" sz="3200" dirty="0">
              <a:latin typeface="Arial Black" pitchFamily="34" charset="0"/>
            </a:endParaRPr>
          </a:p>
        </p:txBody>
      </p:sp>
      <p:sp>
        <p:nvSpPr>
          <p:cNvPr id="2" name="AutoShape 4" descr="data:image/jpeg;base64,/9j/4AAQSkZJRgABAQAAAQABAAD/2wCEAAkGBxQSEhQUEhQWFBUXFxgXGBgYGBgYFhYVGBQXFxgXGBUYHCggGBolHBgUITEhJSkrLi4uFx8zODMsNygtLisBCgoKDg0OGhAQGiwkHCQsLCwsLCwsLCwsLCwsLCwsLCwsLCwsLCwsLCwsLCwsLCwsLCwsLCwsLCwsLCwsLCwsNf/AABEIAMIBAwMBIgACEQEDEQH/xAAbAAACAgMBAAAAAAAAAAAAAAAEBQADAQIGB//EAEQQAAEDAQQHBQUFBwMDBQAAAAEAAhEDBCExURJBYXGBkfAFobHB0QYTIjJSQmJy4fEUI1OCkqKyQ8LiFTPSB0Rjc4P/xAAaAQADAQEBAQAAAAAAAAAAAAABAgMEAAUG/8QAKBEAAgICAQUAAgEFAQAAAAAAAAECEQMSIQQTMUFRsfAiFDJSgaFh/9oADAMBAAIRAxEAPwDpC1QhFe4UNBfGJHqsDURDqCqNMqijYhpKwXKOaVorRiK2WB63ZUVMLIVVERyC2lWMKDYURTcrRxk2xnZK5BTN9MOGk3iEjpFNLDX0SqqALNmtVjGXhFVKIPxNw8FhrU2h1m1uZggi1M7U2Y3IcUdIwi4cgTB7PZ5MnAYoftC0zcMAjLdWAGi1Jqzl2h1lD3qlzls9yGe5BwOMuetC9VucsIOB1lwqKwPQ4aVfTopHANlrXIilVWlKgURTY1LqdZfSciqR670KKrQrW2sLqANaBnFWmklDLdtV7bec1N44nWw0qBVNtrSL1aHA4GVmyQ7f8ooZOzSo2SoqjadiwvJl1DbsrqzkW1luLSgC9al69BFGxj+1rP7UMglRqK+wWapWdoszvJwG9WjERsN981Qhh1p5S9kGx8VV07AAO9YHsnT/AIz+QW6PTSXki5oR+4BwKn7IdSfj2UYL/ev5BEUfZqn9dQ8h5K8enkJucubM7JbMpnJdrS7HotzO9x8kWyyUxgxvIeK0R6diuZxVCmSbgTuCaWexVLvgPh4rpwIWVVYEDcWWSzvbiLspCufZ4wwRqifsxO3YJVbhuVVU6IgY60ZVbr1qulZxi68pO1ydtwI6tBzsGk7gha/Z9U4MdyXWhZTdlHbnCVezav0O5FUPsDh8wjfcvQlghDsL6dsecuotGLgtTVpjavQqtlpu+ZjTvaD5IZ/ZFndjRp/0gJewdscGbcNQC1/6iV27vZ+y/wAJvMjzWzOwbNqos8UjwN+w7HCfthW4tBXoNLs6k35aVMbmj0V1ayse0tc0FuRAQ/pr9nbnnQrlWMtGaZ9t+zZpgvoy5ovLcXAbMwueZVWPJDSVS8jq2rQ1bWlXUqvUpVTqIqlV6668UjRw2p1R1113ohlXI4JRTf1114ohlXPrrrNKChyK7Ti29RKxVGY7vVRR7WP/ABQbZyhK0lauct7HT0ngZkDvWVLg2RVseWb2eGg19UmXXhowjaU97IogOAaAABgNqr7SfENyAHHE+KM7EE39dXrXiheRJCydQbHKoqlXE3JdWeJIwz+XzXsMxRRaakZ963p1QcABvnzCA98Lsf7OVylOq2YMjbPdcAE8YDtIaNrNGU7FewygKWjM+fkjKLwVdRonJFkrK0LsitpREMqKSouOIootKroC442UlDMtV9/XW8q7HBcGjcKQh6tYj9PzUoVicbstvijR1Glrt7abtFwMRMxcBMdyz79uHxf0z3hXVSCL0rdU+IzdsnPViu1sKQe20N1Eje13orKdYHA9xHilbas4X3eecIim5v3h/L/xQcWGkHioNvIrYFCUagm4P4iB4IsIKxWqIVxPtvYAxzKrQAHfC6PqF4PETyXbpZ7Q2P3tne0XkDSbvbf+XFZ+rxdzG179FMMtZr4ed0yr6bylzKqJp1OgvNi9opjzWsmhlRqdb0RTdtHXX6lLWFE06qRgGDXHVP8Ad5BRC+9HX6jwUS2gnNPcmfsxS067MhLj4eaTVHLpPZJsCq/IaI8D/l3LLFco1x8MZW2tpPO8p/2PThnL181y4Ok8DMrrrKYYNt/PDuW3pI3KyeZ8UW16gAvMSkz33kAjzOwfEjbfUIbgTtBiO8JO6oSBy+b/AJ4L1IRM/g2NbAHbK3hpzz+XlfCpZjfhmTcYOESjLMwDE77itUYithFGlMXnmfJNrPSDQNSWG2tZc1pcc4u71vTtjnCTcqatisLtdqDYAInLX4rSnVm/Gdndc1K7XUdMlw3SW/7lKFTXIm43QfAHMI6cAH7XKxA2N057ZED/ABCKLxgpNALEHb3/AASM48kWCgXHSY9s4OdhvlA5AdKreL4dhfJPEC/mVbTtN+JnD5QP8jKTe8A1gDh3D0BVzav4sJkA4k7GBVSHY8ZaJxDuXoVH2UEXF2eJHclDHvN4cdxJ7wW61tTr1BeXRyPkEdfgoydhB79aS2p8Ovu3G7/IbE7pWoOF6X9oUtG9rjmRiPBFHATLSRF555Yzirv2p0Ynn+SBq2gtxidoGvktG2zD5YM/Tq47lzQRxTrOP2o3kg+CZWGpOLpOwkjlK5+zVw43QOAN3DrFMbNVIMl126O9SlEPkeLUqqnVlWkqcvAlUeV+01j9xaXswa7427jq5yOCDpPXYf8AqLYNKkysMaZg/hd6GOa4Wi9eVKOk3H15Rpl/KKl/pjRj1c1/XXXBAMf139cyr2PzKlNCoYNd1d53qIYX5cx5qKVBEL3Xrruyf3dkbm8k8B+o5LjwJPcuzto0WU2fSwczf5hQXs1r+1E7MbpVOsTd5rsIXN+zNCXTtnkPUtXR13hgLnkNaNZMBep0kagZ8r5F9vqsNwcA7DGMkE2lm4DVic/HFMa2gSXGphIIm4QJPcRzQda20mgkVLrpOlInUvRxoi2YeGtxeN15OOuFRW7QgfCSBsaT/kgq1rpkk6UkX/MTdMavBCVa1MXaLjB+hx15wtMUKxhQtRJv0ozMAchemVOrdiklOuYkMO4wDvvKNp1CWnSGjuM3clRCm1e0EG8jfot8SdqtpW06UB3fjuhpSp9UF0BxdlJN1wjBshEWao4kGMfuuj+5whccdbYaboJJOz4p8ty2l+3hB8QEsq1QxsYEj7swf5lpTqweF0aQ5w47e5T0vk4e03k4j15JNWrw6pfHxzIyLQUTZ7YZiZGRvIE8xxCT9r1C2pVi8/CY/liZ4FLrTOSKLWQ0mLydY9Z34lVMrjXEwfpkjA5m6FW+ppsk4tzjLM3Y5ArUOOoTOWmY5QniFltIsNxIE4XNxn8IhF6Tgb3SMov5yhqThow5rzAuI0hw+bH1Wr3MOuo2Px+YT0AYU6yqtVqIE6cDLV+SGFpZIAdfqBunmqrbBF8bLyPBAJcy2B1x4R+Tt62bZz8wI4k5ZTgkQrQTkLpl3dLb1fSt0cyfs6h+HqUtnDUF4+j8kRTquzbPlF+/UgKTA6+P8YI5Iv3DddMRqMAyg2Ec2evITChUlIrPUi6EfZ6t6jJBqwy3WUVab6bsHtLTxGK8cq0jTe5jh8TSQd4MdFezBy86/wDUKw6FdtUC6q2/8TRB7tFeb1PFS+fgrh5uH38iNj8Lu7rlxKKYesevPcl9J3XXRKKpnonn+fJRmiaDQdgPCe8qKsOGY4h0/wBojgsKNIfkG7Hs5fWptzdPJdP2gZed927V3IP2Vs/7xzvob36u8BMCz4hmSsi8G1+a+D32ds0NnYOZv8NFHdp2VlSnovwmcYkjPYpYjDBtnlgO4BC9pvlscpwnVgvbxRqCRglcpWKalUXw43kzJcDLv5cgOSAtFS50HmXmNw0cybwo83kQYv1VIiZzxQ9pJF8asIeY+GBPxQPFbMaAyj3pBkaUn8buF8Kuva3DWRwaO8uVD2AuEiNpaO+XXq41aYiSyeF5OJuWmIjCLNaCQNGHbSR/tCYMqnRl2OQkpdZrS0mGnuMc4hHGrAnHdinACVqkuBAdrxDsbjhIgb0ZYWSdQz+QTEmbycLkurOc50kRAj5MfiuALnRlyKY2KoGgunRwESwbDgCf1XHB1ptrQYhrtXxFt2UQMPRbNtVMn5GnKC2TGQxS8B7iCJIxEvux/Cr2UX5HiWnLMb0yRw8p12OgOGOEiDwOaTdvv0az4vmm07bi6/vRlithBh920ti/8QMJf7Ru/ftyNI9zh6qclTChb2ZbCCRB1yT8RmLiSTA70TaC6Zlx1iHOcMTqYBqlIbM8h5iSb8jGyT8I4LoLQwEBz3MBI+09xvGwEDBdA5lR0rj8U3n/AFYuG3oolloe4XAGIx0m/wCTb0EGNuh9ODh8LtWR0swrqIpFo+Ma8HOb3TlCqhS8y4wWRtkH81K7YbflzUosAPwvLrsC6eN6ve1BoJzLqTRgQNV7CIzwKhiLnNi/Fzh57kZ2nRIMnA4QHyLvunyS7R1aRnHF4GetuOKk0EvoPIiXU+NQ5bSndle2/RqaYGrSLtVxnDNc8LQBAhjrtZvPcMkXQ7QaDLS0XahkMbuKmxjoaVJhjHmfVMmDBc1R7RD4gi4k7pwTiyWublCchkOqT7gUu9r7B7+yvi9zP3jc/h+Ycp7kVZ3BGUXallm0+GM+OUeMUSiqR66/QbVb25YPcWipT1Ay38Jvbvy4Kml1l+mZxOxY4XWr8obKqla8MIHHmB4qKB/4P5tKeMXKJaEOl7E+Cg92tzo4D9O9SyOJqDZfx1d6jRo0KTdmkd5P5K7sKlL52j/y/wBvesWPmaRtk6TZ00QABgAAlXbDmx8TS7ULib+GCaEpF2w4zE/CdWi497V7cGjJ6FVXUdE7BoPkX77jihqjQ4khmI1sIvuzdsKIrNywvj4HneMd6GtNmBva03RdoDbeMLrtuK142TYOKedObrpawR3rLS4kfuw0bxI4AK2hN+k6ALoIa2ORKtaQRcQdy1REZtSV1WpAmCdgElUMIGtXaScAFTBc4lwJIiPgF14+oxmmFV5Y0TLTeYJY2TwGRQlBmk46YBIiYYSIAkiTwVlsLiIDX6r/AIGnqI5LjjWlVL4DSSbz/wBwzzjqUZZ2VBJ+L+udmsaseCXU6L5Fz4z0xdwjemVGs8f6c4faGSdAGFnNW+YcMIcACRnIu7kB7SMDalGLhovEcjCa0ndYpT7VH4qB+8RzaUuRcBRydeqdIgnXEXxeNTRe5dB2e7Sbo/L9IljTui83+S5/tAw8G4X33xdhgLzuTLsiroxE5iNFmGOMuwU4hYc6pgS6J16bsBrwxkLNhZpk/GTETBDpnG4tuCuqPBNzpBH8XCRhEZnwQ9C0FpnHC73rTr2xsVhQh/Z/3gcpYLuUIns+iWNh0cJjvKqb2hm1+rABwv3FGNKNI4XdpUQb7pAIiCXGbroIzKVVaMYXHX/3QMJGtObdZ2kEls5XSe6/WlJbIwAJOVVt+uYP5JJIJpZ6b4JEOnNzriNUEXK9tGqSNFrZP3tfJVATeXjKdJ4u4i8rQOF5L9Gcnk65uuzEKMkMhgLLXDQ7QYG5k7RNw1X47UVYXvn4y3ZEyl1iq6GkS6m67Bz6hAn7oGN0ckdZrSwmL+R9FlyIdDyz1CL0ypVMCl1JmCOptuWHJfor6Oc9vuz9IU67cR8Dt2Le+RxC5GmOuu4bF6Zb7P72k+n9TTGx2LTzhebU33wcRq1zgscp1K/o1bQr4bg9aM98GVFaKQOondh4LK7YlR0PaBgxkAOQgpn7O0bp2E8zA/xPNKLVeV0/ZNLRZ3chHjKydLzNs05uIlj8DqSXtCiXGWuB/mIAyuGKeOC563UIcRDdZ+RxEC8C47XL1osgA1aLgbtA73ON/NDik0aRLqAuIvk4469qv/Z5cYAE4TS1bycpWDYoLrwMoY0aJ1Y48VsxyEaFdWnTgkVKeIFzABcN52FaNe1pMvLo1BpAxH0jFORZQWy60REkj4Gzd9Ibed+SXGjTdBbULjiZqbdbRh3rXGRM0o1A8iGuAnEtIF29V9p9rGjUawM0tJrna5ENJAgDWQj6NPRAAwjb4la17MS4PBwGoNmNfxETCpYKKrL2nULGuDmN0mNMaLyQ4tk3AKutVrHSl5wj4acasQSb1bVddBJH/wCobJFwubuS91ZrdE/BrIJc9186JjVqRs4Kp1HnQOnUgkAj92LhiTvOSupPqAw19aRN8McDOwETgl4cyQCGxOpjzxB5Y7UbYHEGGaAzmm5uG0JkAdU7Y5oGBIjS0hoAz9JN07EJ7VWgObTIuIe2QcRMhMqN4v4jEcilftawCgIuAc3uKbJ/azl5OX7Tb8cnXcIMGBfeesUV2U8YsuGxovkfW/PDiEF2s0SDeXaoEkYYA3InsyzvcZgAEGdIl2uQIwjBRXkLOrp1NP6mXfUwxwvOPitW0WgQSH3/AGtE7IwW3ZlgdBBLL8mC671g8Fmp2W8fw9LH5NoOeYPNXQpmmwCYAE4wPRXMehKFhIMlrQRgWlwHEEoltNMcYtDXEfC4NO0SCkheA6ZaJ+9UbiJJiI1p7WpBwgiQlNss4BucdYP70N1zBBH3u9LIINUqXCHXf/cRrnEjb3haioZEugXCffN4GI3q5tJx1vIw+am6JungYW9Oi8kCXDUTo0jfJx8FGQUbtt0R8l//AMgxk7L96OpuqfSzi8nwCxZKGiDLtK/GGCNlyNYRmLtowWfIOg6zAwJyRtHBC2MTGBG+UewYLDNFL4J7s4rzr2ssXubS4gfC/wCMcfmHOTxXpgC5z247P95QDx81Mz/KbneR4Lzs8fI+Kf8ALn2cNprK1bGsTxKiy95FO2zq2iXDeuus7NFoGQ79a5SxvAdJ1Qd94kcpXRt7Tpx80cCh0copO2HqU21SLrXS0mm6Tqvi8YXhKH2J5dMXTrqOwF2EQmJ7UpfWO9Dv7Uo/WO9ehGcfpCMZfBRW7NqED4WYkmXO17eAQruzXRBbT1/URBv8Y5J5V7WofxBPFL7R2vRv+OeBWmGSP0LiKavZDiZ/dZn4JM7JOaus1mLDOkJiLqbB3gXrFXt6iLpJ3BBVfaKlqa48gtMc0fojgxk6neTxV9KiDcRIOK513tKNVPmfyWR7UOAMMaDvKus8foujHtos7JMMbyCHIAwAXKWz2prTA0Rw9Uuqe0db643AJ+/FA0Z31MomkV5k7t2sf9Q8yp/1+sP9R39R9UV1MTu2z1mkBklftcJs7lwVn9uK9NwGlpk/ZdBHMAELpHe0lO10HsjQqgfIftbWnXuVO/CSa9gWOVbVwAWh9zTsCN7PrgYkDfcuctvaQa1om+BzhKHW5xMqHdpjanrVj7VpDGo3mj6nadE3+9Z/UF5BRrHNMaRlutOupfwHbPSf2hhwe07nArMLy6rS38lq0EfK5w3E+SP9V/4DtnqsLJoNd8zQd4XmFKvWGFaoP53Iunb7QP8A3FTnPig+qj8D22egO7OpGf3bb7sOtix/02mTOgJzXE0+1rUMK7uIZ5tRdLtq1/xQd7WeijLq4fAqDOxp9k0hf7ts/nKKo9l0/wCG3LBcW3te1a6o4Nb6Iun2nav4xj8LP/FZcnVwKLGzt6FANENAG4QiWMhcPTtVc41n8LvAIumXfaqVD/MfVY59VH0h+037OvLhgq69IPa5rsHAg7iIXOMojG+c5v5prYLWfldfkVnefZ8iyxOKtM86tllNN7mHFpI37VF6RaezaL3Fz2tLjEydkeCig+m58lVnVeDn6dOLzCy87uaUH2hq/V3fmqKntBW+s8gsSXwu5fRtUEoWo1Kqvb9fU93d6IOr21XP2z3eivCLA5Ia1GnLx9EM+i7UDyKT1u06x+27mUHVtNQ4uPM+q0xTJSlEcWiznXdyHfKBfdi5o/mHqk9QOOJVDqRzK1QTJuY698zW8d58Aq69upAfNP8AKfMpXSsyrtFFaYIm5kr9o05+0d0BDntamPsE7yfJU1LP16bENUoddeK0JCbsKd2u3VTHN3qha1unVG4nzVTqCwKPXXimVAcmHWHQJBAM8CFfb7ToaN8G+IxEC7vhU9l0IJdwVfaA0n7ruOxTq5m+9Okv/J/v4Mt7RaXS9pIOjJm8RjG9FGswEfEIIB7hN29LPcdeiz7gfp5bFbU8/cc0+0qTdZ4CEbZ+3qQ+y48VzbaA68PzRdGiOvDftR1OeQcWnt9mql3/AJIJ3b4/h/3H0WrrOCOp3Dah32Yfp4DzQcTt2G0/aMfw/wC4+ivZ7Rt/hu/q/wCKUCz7Or8Nm1XNs461/ltU3FDLIxxT9pG/w3f1/wDFEU/aRv0O/q/4pIygP117TkNqvp0fXLicseKhKKGWRjyl7Stn/tn+o/8Aii6XtPlS7ykLKI68d+xFU6PXpt2LNOKHWRjxvtO7VTbxDj/uVrfaWqcGtG5o8yUop0vT8hneUUyl1nHi0RvWeUEUWRjBvtBXP2o3Bo8lYO1q7sXv/qOO4IRlL15faOYx2ohrPX89pM4rPKId2Z0ybySTnE98qLf3bdZjgT3jFRLqg7spLVU9qJIWjmrOmOCOYqHsRr2Kl7VaMhGgF9Pr0VLqfXoj3sVTmK8ZiNC91Nae6R5pqNoq8cgjQIKUA9cUHXp+v5/knFWnA67kBUZ16LRDII0K6rOvPdsQ76XXWpM30+uV6odSV1kFoXPo9dalUKfXrsTJ1LrlzVdGiXOAzIC7uUFRvgtoUYaNt/XcgHtkk5/ljsXVdotDaRAAGAw70gFPr12Jeny7JyNvXrRRx/ECaPXrks+76w/RFin0eGKz7vo8MVo7h51ArafXWA2K5lPrZfh91Win1nhjkrWU+/v9F3cOosos661bVq+h11gNqJoM7+E+g2K+pR7+/HD7uxB5DqFYonq7Ll5qxtLrP0F+GtGGl1nj/bgo2l0f1+XapSyDJFDKXnx4ZbFeyn68MzsuwVlOn1nhjs2q5jOMxxO3JRlMZI0ZS65XnNE06fWW05446lsxhPOcr89hvV9NmW8d8nYdizymOkYps6yy4m69EtZs1wfIbMMVKQjh3bd92CvpMw6gZDab5ChKQ9EYzx3X+WJ2FXtHrlfnsOGxYYOvIZi+8K0DrUd2bRdcpSYyMtaI+Zo2EkHiFFkUCbw0nbEzxUS7HA0LBC3CwQspYrIVT2K6FiEyYAUtWuiiS1Y0FVSFoF92tm0kS2mrPdwOuoVYzEaFtdvQ8kDUp9eiaV29dakJUZ11qV4zFaF7mdeiqNPr0RzqfXPBVmn16bFVZBaAHUussMM1Z2ZRmpJ+yCfJEup9eit7PaBOZ8F2TJwaOkgnljZp2sbgNs8v1SwUussOaaWy927q5Dinw8tqfDLWFC9ZLfM3/oEbS8uG/NZ931yxRjaXruwvWPd9ZbdypuZqBm0+jwx2ZKxjOs8MVcKfXmdisbT6z3/dXdw7U0pN4z34cka2nIz88OSrZT6z2btqLot9N+z80ryHaghpcZ7911yjafQ17tmxHvpX4bD6bN6x7nrM5DIpHMNAop9DXu+6rNDj547flVwpdDO64ZFbsZ0PBuRUnMZIra3rPf8AduV7G9Hz2XXFbNZ0M8hzvCtbT6zOQ2X3hSlIZIwxvR4Xu74Kub1Oradt9xUa3rPH+1WNHWrf+G5SbGI3rd5OwvVgH5+mFxuxWAzu6k5tuK2A6OrMm68JGwkIGuJ5d0KK1tQgQIG8SecKIBAVH696iizoqYK1drWVEwpotlFEUcZC3dgFFFSIrAqqGesqKyFKHLUqKKiAaDrmsM17ioomfgEPJhpvCxTGG9ZUVY/v/BWRgw3+iyRh+JYUTfv4FMRd/NHC9WA4744X3blFEEcXUte4omh/t9VFErCgtww/AfNaEf4HzUUSsJjRuP4fNZIx/BPHNRRSYyLWi4/gB43XrfPYBGzBRRJIKMnXw8le4Y/y94vWFFP9/If38Fjxj+KOEm7ctwMfxxwvuUUXezvRoRed58VFFFMd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6" descr="data:image/jpeg;base64,/9j/4AAQSkZJRgABAQAAAQABAAD/2wCEAAkGBxQSEhQUEhQWFBUXFxgXGBgYGBgYFhYVGBQXFxgXGBUYHCggGBolHBgUITEhJSkrLi4uFx8zODMsNygtLisBCgoKDg0OGhAQGiwkHCQsLCwsLCwsLCwsLCwsLCwsLCwsLCwsLCwsLCwsLCwsLCwsLCwsLCwsLCwsLCwsLCwsNf/AABEIAMIBAwMBIgACEQEDEQH/xAAbAAACAgMBAAAAAAAAAAAAAAAEBQADAQIGB//EAEQQAAEDAQQHBQUFBwMDBQAAAAEAAhEDBCExURJBYXGBkfAFobHB0QYTIjJSQmJy4fEUI1OCkqKyQ8LiFTPSB0Rjc4P/xAAaAQADAQEBAQAAAAAAAAAAAAABAgMEAAUG/8QAKBEAAgICAQUAAgEFAQAAAAAAAAECEQMSIQQTMUFRsfAiFDJSgaFh/9oADAMBAAIRAxEAPwDpC1QhFe4UNBfGJHqsDURDqCqNMqijYhpKwXKOaVorRiK2WB63ZUVMLIVVERyC2lWMKDYURTcrRxk2xnZK5BTN9MOGk3iEjpFNLDX0SqqALNmtVjGXhFVKIPxNw8FhrU2h1m1uZggi1M7U2Y3IcUdIwi4cgTB7PZ5MnAYoftC0zcMAjLdWAGi1Jqzl2h1lD3qlzls9yGe5BwOMuetC9VucsIOB1lwqKwPQ4aVfTopHANlrXIilVWlKgURTY1LqdZfSciqR670KKrQrW2sLqANaBnFWmklDLdtV7bec1N44nWw0qBVNtrSL1aHA4GVmyQ7f8ooZOzSo2SoqjadiwvJl1DbsrqzkW1luLSgC9al69BFGxj+1rP7UMglRqK+wWapWdoszvJwG9WjERsN981Qhh1p5S9kGx8VV07AAO9YHsnT/AIz+QW6PTSXki5oR+4BwKn7IdSfj2UYL/ev5BEUfZqn9dQ8h5K8enkJucubM7JbMpnJdrS7HotzO9x8kWyyUxgxvIeK0R6diuZxVCmSbgTuCaWexVLvgPh4rpwIWVVYEDcWWSzvbiLspCufZ4wwRqifsxO3YJVbhuVVU6IgY60ZVbr1qulZxi68pO1ydtwI6tBzsGk7gha/Z9U4MdyXWhZTdlHbnCVezav0O5FUPsDh8wjfcvQlghDsL6dsecuotGLgtTVpjavQqtlpu+ZjTvaD5IZ/ZFndjRp/0gJewdscGbcNQC1/6iV27vZ+y/wAJvMjzWzOwbNqos8UjwN+w7HCfthW4tBXoNLs6k35aVMbmj0V1ayse0tc0FuRAQ/pr9nbnnQrlWMtGaZ9t+zZpgvoy5ovLcXAbMwueZVWPJDSVS8jq2rQ1bWlXUqvUpVTqIqlV6668UjRw2p1R1113ohlXI4JRTf1114ohlXPrrrNKChyK7Ti29RKxVGY7vVRR7WP/ABQbZyhK0lauct7HT0ngZkDvWVLg2RVseWb2eGg19UmXXhowjaU97IogOAaAABgNqr7SfENyAHHE+KM7EE39dXrXiheRJCydQbHKoqlXE3JdWeJIwz+XzXsMxRRaakZ963p1QcABvnzCA98Lsf7OVylOq2YMjbPdcAE8YDtIaNrNGU7FewygKWjM+fkjKLwVdRonJFkrK0LsitpREMqKSouOIootKroC442UlDMtV9/XW8q7HBcGjcKQh6tYj9PzUoVicbstvijR1Glrt7abtFwMRMxcBMdyz79uHxf0z3hXVSCL0rdU+IzdsnPViu1sKQe20N1Eje13orKdYHA9xHilbas4X3eecIim5v3h/L/xQcWGkHioNvIrYFCUagm4P4iB4IsIKxWqIVxPtvYAxzKrQAHfC6PqF4PETyXbpZ7Q2P3tne0XkDSbvbf+XFZ+rxdzG179FMMtZr4ed0yr6bylzKqJp1OgvNi9opjzWsmhlRqdb0RTdtHXX6lLWFE06qRgGDXHVP8Ad5BRC+9HX6jwUS2gnNPcmfsxS067MhLj4eaTVHLpPZJsCq/IaI8D/l3LLFco1x8MZW2tpPO8p/2PThnL181y4Ok8DMrrrKYYNt/PDuW3pI3KyeZ8UW16gAvMSkz33kAjzOwfEjbfUIbgTtBiO8JO6oSBy+b/AJ4L1IRM/g2NbAHbK3hpzz+XlfCpZjfhmTcYOESjLMwDE77itUYithFGlMXnmfJNrPSDQNSWG2tZc1pcc4u71vTtjnCTcqatisLtdqDYAInLX4rSnVm/Gdndc1K7XUdMlw3SW/7lKFTXIm43QfAHMI6cAH7XKxA2N057ZED/ABCKLxgpNALEHb3/AASM48kWCgXHSY9s4OdhvlA5AdKreL4dhfJPEC/mVbTtN+JnD5QP8jKTe8A1gDh3D0BVzav4sJkA4k7GBVSHY8ZaJxDuXoVH2UEXF2eJHclDHvN4cdxJ7wW61tTr1BeXRyPkEdfgoydhB79aS2p8Ovu3G7/IbE7pWoOF6X9oUtG9rjmRiPBFHATLSRF555Yzirv2p0Ynn+SBq2gtxidoGvktG2zD5YM/Tq47lzQRxTrOP2o3kg+CZWGpOLpOwkjlK5+zVw43QOAN3DrFMbNVIMl126O9SlEPkeLUqqnVlWkqcvAlUeV+01j9xaXswa7427jq5yOCDpPXYf8AqLYNKkysMaZg/hd6GOa4Wi9eVKOk3H15Rpl/KKl/pjRj1c1/XXXBAMf139cyr2PzKlNCoYNd1d53qIYX5cx5qKVBEL3Xrruyf3dkbm8k8B+o5LjwJPcuzto0WU2fSwczf5hQXs1r+1E7MbpVOsTd5rsIXN+zNCXTtnkPUtXR13hgLnkNaNZMBep0kagZ8r5F9vqsNwcA7DGMkE2lm4DVic/HFMa2gSXGphIIm4QJPcRzQda20mgkVLrpOlInUvRxoi2YeGtxeN15OOuFRW7QgfCSBsaT/kgq1rpkk6UkX/MTdMavBCVa1MXaLjB+hx15wtMUKxhQtRJv0ozMAchemVOrdiklOuYkMO4wDvvKNp1CWnSGjuM3clRCm1e0EG8jfot8SdqtpW06UB3fjuhpSp9UF0BxdlJN1wjBshEWao4kGMfuuj+5whccdbYaboJJOz4p8ty2l+3hB8QEsq1QxsYEj7swf5lpTqweF0aQ5w47e5T0vk4e03k4j15JNWrw6pfHxzIyLQUTZ7YZiZGRvIE8xxCT9r1C2pVi8/CY/liZ4FLrTOSKLWQ0mLydY9Z34lVMrjXEwfpkjA5m6FW+ppsk4tzjLM3Y5ArUOOoTOWmY5QniFltIsNxIE4XNxn8IhF6Tgb3SMov5yhqThow5rzAuI0hw+bH1Wr3MOuo2Px+YT0AYU6yqtVqIE6cDLV+SGFpZIAdfqBunmqrbBF8bLyPBAJcy2B1x4R+Tt62bZz8wI4k5ZTgkQrQTkLpl3dLb1fSt0cyfs6h+HqUtnDUF4+j8kRTquzbPlF+/UgKTA6+P8YI5Iv3DddMRqMAyg2Ec2evITChUlIrPUi6EfZ6t6jJBqwy3WUVab6bsHtLTxGK8cq0jTe5jh8TSQd4MdFezBy86/wDUKw6FdtUC6q2/8TRB7tFeb1PFS+fgrh5uH38iNj8Lu7rlxKKYesevPcl9J3XXRKKpnonn+fJRmiaDQdgPCe8qKsOGY4h0/wBojgsKNIfkG7Hs5fWptzdPJdP2gZed927V3IP2Vs/7xzvob36u8BMCz4hmSsi8G1+a+D32ds0NnYOZv8NFHdp2VlSnovwmcYkjPYpYjDBtnlgO4BC9pvlscpwnVgvbxRqCRglcpWKalUXw43kzJcDLv5cgOSAtFS50HmXmNw0cybwo83kQYv1VIiZzxQ9pJF8asIeY+GBPxQPFbMaAyj3pBkaUn8buF8Kuva3DWRwaO8uVD2AuEiNpaO+XXq41aYiSyeF5OJuWmIjCLNaCQNGHbSR/tCYMqnRl2OQkpdZrS0mGnuMc4hHGrAnHdinACVqkuBAdrxDsbjhIgb0ZYWSdQz+QTEmbycLkurOc50kRAj5MfiuALnRlyKY2KoGgunRwESwbDgCf1XHB1ptrQYhrtXxFt2UQMPRbNtVMn5GnKC2TGQxS8B7iCJIxEvux/Cr2UX5HiWnLMb0yRw8p12OgOGOEiDwOaTdvv0az4vmm07bi6/vRlithBh920ti/8QMJf7Ru/ftyNI9zh6qclTChb2ZbCCRB1yT8RmLiSTA70TaC6Zlx1iHOcMTqYBqlIbM8h5iSb8jGyT8I4LoLQwEBz3MBI+09xvGwEDBdA5lR0rj8U3n/AFYuG3oolloe4XAGIx0m/wCTb0EGNuh9ODh8LtWR0swrqIpFo+Ma8HOb3TlCqhS8y4wWRtkH81K7YbflzUosAPwvLrsC6eN6ve1BoJzLqTRgQNV7CIzwKhiLnNi/Fzh57kZ2nRIMnA4QHyLvunyS7R1aRnHF4GetuOKk0EvoPIiXU+NQ5bSndle2/RqaYGrSLtVxnDNc8LQBAhjrtZvPcMkXQ7QaDLS0XahkMbuKmxjoaVJhjHmfVMmDBc1R7RD4gi4k7pwTiyWublCchkOqT7gUu9r7B7+yvi9zP3jc/h+Ycp7kVZ3BGUXallm0+GM+OUeMUSiqR66/QbVb25YPcWipT1Ay38Jvbvy4Kml1l+mZxOxY4XWr8obKqla8MIHHmB4qKB/4P5tKeMXKJaEOl7E+Cg92tzo4D9O9SyOJqDZfx1d6jRo0KTdmkd5P5K7sKlL52j/y/wBvesWPmaRtk6TZ00QABgAAlXbDmx8TS7ULib+GCaEpF2w4zE/CdWi497V7cGjJ6FVXUdE7BoPkX77jihqjQ4khmI1sIvuzdsKIrNywvj4HneMd6GtNmBva03RdoDbeMLrtuK142TYOKedObrpawR3rLS4kfuw0bxI4AK2hN+k6ALoIa2ORKtaQRcQdy1REZtSV1WpAmCdgElUMIGtXaScAFTBc4lwJIiPgF14+oxmmFV5Y0TLTeYJY2TwGRQlBmk46YBIiYYSIAkiTwVlsLiIDX6r/AIGnqI5LjjWlVL4DSSbz/wBwzzjqUZZ2VBJ+L+udmsaseCXU6L5Fz4z0xdwjemVGs8f6c4faGSdAGFnNW+YcMIcACRnIu7kB7SMDalGLhovEcjCa0ndYpT7VH4qB+8RzaUuRcBRydeqdIgnXEXxeNTRe5dB2e7Sbo/L9IljTui83+S5/tAw8G4X33xdhgLzuTLsiroxE5iNFmGOMuwU4hYc6pgS6J16bsBrwxkLNhZpk/GTETBDpnG4tuCuqPBNzpBH8XCRhEZnwQ9C0FpnHC73rTr2xsVhQh/Z/3gcpYLuUIns+iWNh0cJjvKqb2hm1+rABwv3FGNKNI4XdpUQb7pAIiCXGbroIzKVVaMYXHX/3QMJGtObdZ2kEls5XSe6/WlJbIwAJOVVt+uYP5JJIJpZ6b4JEOnNzriNUEXK9tGqSNFrZP3tfJVATeXjKdJ4u4i8rQOF5L9Gcnk65uuzEKMkMhgLLXDQ7QYG5k7RNw1X47UVYXvn4y3ZEyl1iq6GkS6m67Bz6hAn7oGN0ckdZrSwmL+R9FlyIdDyz1CL0ypVMCl1JmCOptuWHJfor6Oc9vuz9IU67cR8Dt2Le+RxC5GmOuu4bF6Zb7P72k+n9TTGx2LTzhebU33wcRq1zgscp1K/o1bQr4bg9aM98GVFaKQOondh4LK7YlR0PaBgxkAOQgpn7O0bp2E8zA/xPNKLVeV0/ZNLRZ3chHjKydLzNs05uIlj8DqSXtCiXGWuB/mIAyuGKeOC563UIcRDdZ+RxEC8C47XL1osgA1aLgbtA73ON/NDik0aRLqAuIvk4469qv/Z5cYAE4TS1bycpWDYoLrwMoY0aJ1Y48VsxyEaFdWnTgkVKeIFzABcN52FaNe1pMvLo1BpAxH0jFORZQWy60REkj4Gzd9Ibed+SXGjTdBbULjiZqbdbRh3rXGRM0o1A8iGuAnEtIF29V9p9rGjUawM0tJrna5ENJAgDWQj6NPRAAwjb4la17MS4PBwGoNmNfxETCpYKKrL2nULGuDmN0mNMaLyQ4tk3AKutVrHSl5wj4acasQSb1bVddBJH/wCobJFwubuS91ZrdE/BrIJc9186JjVqRs4Kp1HnQOnUgkAj92LhiTvOSupPqAw19aRN8McDOwETgl4cyQCGxOpjzxB5Y7UbYHEGGaAzmm5uG0JkAdU7Y5oGBIjS0hoAz9JN07EJ7VWgObTIuIe2QcRMhMqN4v4jEcilftawCgIuAc3uKbJ/azl5OX7Tb8cnXcIMGBfeesUV2U8YsuGxovkfW/PDiEF2s0SDeXaoEkYYA3InsyzvcZgAEGdIl2uQIwjBRXkLOrp1NP6mXfUwxwvOPitW0WgQSH3/AGtE7IwW3ZlgdBBLL8mC671g8Fmp2W8fw9LH5NoOeYPNXQpmmwCYAE4wPRXMehKFhIMlrQRgWlwHEEoltNMcYtDXEfC4NO0SCkheA6ZaJ+9UbiJJiI1p7WpBwgiQlNss4BucdYP70N1zBBH3u9LIINUqXCHXf/cRrnEjb3haioZEugXCffN4GI3q5tJx1vIw+am6JungYW9Oi8kCXDUTo0jfJx8FGQUbtt0R8l//AMgxk7L96OpuqfSzi8nwCxZKGiDLtK/GGCNlyNYRmLtowWfIOg6zAwJyRtHBC2MTGBG+UewYLDNFL4J7s4rzr2ssXubS4gfC/wCMcfmHOTxXpgC5z247P95QDx81Mz/KbneR4Lzs8fI+Kf8ALn2cNprK1bGsTxKiy95FO2zq2iXDeuus7NFoGQ79a5SxvAdJ1Qd94kcpXRt7Tpx80cCh0copO2HqU21SLrXS0mm6Tqvi8YXhKH2J5dMXTrqOwF2EQmJ7UpfWO9Dv7Uo/WO9ehGcfpCMZfBRW7NqED4WYkmXO17eAQruzXRBbT1/URBv8Y5J5V7WofxBPFL7R2vRv+OeBWmGSP0LiKavZDiZ/dZn4JM7JOaus1mLDOkJiLqbB3gXrFXt6iLpJ3BBVfaKlqa48gtMc0fojgxk6neTxV9KiDcRIOK513tKNVPmfyWR7UOAMMaDvKus8foujHtos7JMMbyCHIAwAXKWz2prTA0Rw9Uuqe0db643AJ+/FA0Z31MomkV5k7t2sf9Q8yp/1+sP9R39R9UV1MTu2z1mkBklftcJs7lwVn9uK9NwGlpk/ZdBHMAELpHe0lO10HsjQqgfIftbWnXuVO/CSa9gWOVbVwAWh9zTsCN7PrgYkDfcuctvaQa1om+BzhKHW5xMqHdpjanrVj7VpDGo3mj6nadE3+9Z/UF5BRrHNMaRlutOupfwHbPSf2hhwe07nArMLy6rS38lq0EfK5w3E+SP9V/4DtnqsLJoNd8zQd4XmFKvWGFaoP53Iunb7QP8A3FTnPig+qj8D22egO7OpGf3bb7sOtix/02mTOgJzXE0+1rUMK7uIZ5tRdLtq1/xQd7WeijLq4fAqDOxp9k0hf7ts/nKKo9l0/wCG3LBcW3te1a6o4Nb6Iun2nav4xj8LP/FZcnVwKLGzt6FANENAG4QiWMhcPTtVc41n8LvAIumXfaqVD/MfVY59VH0h+037OvLhgq69IPa5rsHAg7iIXOMojG+c5v5prYLWfldfkVnefZ8iyxOKtM86tllNN7mHFpI37VF6RaezaL3Fz2tLjEydkeCig+m58lVnVeDn6dOLzCy87uaUH2hq/V3fmqKntBW+s8gsSXwu5fRtUEoWo1Kqvb9fU93d6IOr21XP2z3eivCLA5Ia1GnLx9EM+i7UDyKT1u06x+27mUHVtNQ4uPM+q0xTJSlEcWiznXdyHfKBfdi5o/mHqk9QOOJVDqRzK1QTJuY698zW8d58Aq69upAfNP8AKfMpXSsyrtFFaYIm5kr9o05+0d0BDntamPsE7yfJU1LP16bENUoddeK0JCbsKd2u3VTHN3qha1unVG4nzVTqCwKPXXimVAcmHWHQJBAM8CFfb7ToaN8G+IxEC7vhU9l0IJdwVfaA0n7ruOxTq5m+9Okv/J/v4Mt7RaXS9pIOjJm8RjG9FGswEfEIIB7hN29LPcdeiz7gfp5bFbU8/cc0+0qTdZ4CEbZ+3qQ+y48VzbaA68PzRdGiOvDftR1OeQcWnt9mql3/AJIJ3b4/h/3H0WrrOCOp3Dah32Yfp4DzQcTt2G0/aMfw/wC4+ivZ7Rt/hu/q/wCKUCz7Or8Nm1XNs461/ltU3FDLIxxT9pG/w3f1/wDFEU/aRv0O/q/4pIygP117TkNqvp0fXLicseKhKKGWRjyl7Stn/tn+o/8Aii6XtPlS7ykLKI68d+xFU6PXpt2LNOKHWRjxvtO7VTbxDj/uVrfaWqcGtG5o8yUop0vT8hneUUyl1nHi0RvWeUEUWRjBvtBXP2o3Bo8lYO1q7sXv/qOO4IRlL15faOYx2ohrPX89pM4rPKId2Z0ybySTnE98qLf3bdZjgT3jFRLqg7spLVU9qJIWjmrOmOCOYqHsRr2Kl7VaMhGgF9Pr0VLqfXoj3sVTmK8ZiNC91Nae6R5pqNoq8cgjQIKUA9cUHXp+v5/knFWnA67kBUZ16LRDII0K6rOvPdsQ76XXWpM30+uV6odSV1kFoXPo9dalUKfXrsTJ1LrlzVdGiXOAzIC7uUFRvgtoUYaNt/XcgHtkk5/ljsXVdotDaRAAGAw70gFPr12Jeny7JyNvXrRRx/ECaPXrks+76w/RFin0eGKz7vo8MVo7h51ArafXWA2K5lPrZfh91Win1nhjkrWU+/v9F3cOosos661bVq+h11gNqJoM7+E+g2K+pR7+/HD7uxB5DqFYonq7Ll5qxtLrP0F+GtGGl1nj/bgo2l0f1+XapSyDJFDKXnx4ZbFeyn68MzsuwVlOn1nhjs2q5jOMxxO3JRlMZI0ZS65XnNE06fWW05446lsxhPOcr89hvV9NmW8d8nYdizymOkYps6yy4m69EtZs1wfIbMMVKQjh3bd92CvpMw6gZDab5ChKQ9EYzx3X+WJ2FXtHrlfnsOGxYYOvIZi+8K0DrUd2bRdcpSYyMtaI+Zo2EkHiFFkUCbw0nbEzxUS7HA0LBC3CwQspYrIVT2K6FiEyYAUtWuiiS1Y0FVSFoF92tm0kS2mrPdwOuoVYzEaFtdvQ8kDUp9eiaV29dakJUZ11qV4zFaF7mdeiqNPr0RzqfXPBVmn16bFVZBaAHUussMM1Z2ZRmpJ+yCfJEup9eit7PaBOZ8F2TJwaOkgnljZp2sbgNs8v1SwUussOaaWy927q5Dinw8tqfDLWFC9ZLfM3/oEbS8uG/NZ931yxRjaXruwvWPd9ZbdypuZqBm0+jwx2ZKxjOs8MVcKfXmdisbT6z3/dXdw7U0pN4z34cka2nIz88OSrZT6z2btqLot9N+z80ryHaghpcZ7911yjafQ17tmxHvpX4bD6bN6x7nrM5DIpHMNAop9DXu+6rNDj547flVwpdDO64ZFbsZ0PBuRUnMZIra3rPf8AduV7G9Hz2XXFbNZ0M8hzvCtbT6zOQ2X3hSlIZIwxvR4Xu74Kub1Oradt9xUa3rPH+1WNHWrf+G5SbGI3rd5OwvVgH5+mFxuxWAzu6k5tuK2A6OrMm68JGwkIGuJ5d0KK1tQgQIG8SecKIBAVH696iizoqYK1drWVEwpotlFEUcZC3dgFFFSIrAqqGesqKyFKHLUqKKiAaDrmsM17ioomfgEPJhpvCxTGG9ZUVY/v/BWRgw3+iyRh+JYUTfv4FMRd/NHC9WA4744X3blFEEcXUte4omh/t9VFErCgtww/AfNaEf4HzUUSsJjRuP4fNZIx/BPHNRRSYyLWi4/gB43XrfPYBGzBRRJIKMnXw8le4Y/y94vWFFP9/If38Fjxj+KOEm7ctwMfxxwvuUUXezvRoRed58VFFFMdH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2" name="Picture 8" descr="http://2.bp.blogspot.com/-UiZTzfjgMfQ/UizPJDF6hsI/AAAAAAAAAKQ/kIgpvNprnZ0/s1600/bibli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120" y="3645024"/>
            <a:ext cx="4193040" cy="314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wnd.com/files/2012/07/Jesus-290x27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27908"/>
            <a:ext cx="265775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355467"/>
      </p:ext>
    </p:extLst>
  </p:cSld>
  <p:clrMapOvr>
    <a:masterClrMapping/>
  </p:clrMapOvr>
  <p:transition spd="slow" advClick="0" advTm="9000">
    <p:fade/>
    <p:sndAc>
      <p:stSnd loop="1">
        <p:snd r:embed="rId2" name="JSB-AIR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http://microrespuestas.com/wp-content/uploads/2012/10/elementos-de-la-comunicacio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328634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86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260648"/>
            <a:ext cx="8435280" cy="6336704"/>
          </a:xfrm>
        </p:spPr>
        <p:txBody>
          <a:bodyPr/>
          <a:lstStyle/>
          <a:p>
            <a:pPr marL="0" indent="0" algn="ctr">
              <a:buNone/>
            </a:pPr>
            <a:r>
              <a:rPr lang="es-ES" b="1" u="sng" dirty="0" smtClean="0">
                <a:solidFill>
                  <a:srgbClr val="FF0000"/>
                </a:solidFill>
              </a:rPr>
              <a:t>CRISTO ES EL SACRAMENTO DEL PADRE</a:t>
            </a:r>
            <a:endParaRPr lang="es-ES" b="1" u="sng" dirty="0">
              <a:solidFill>
                <a:srgbClr val="FF0000"/>
              </a:solidFill>
            </a:endParaRPr>
          </a:p>
        </p:txBody>
      </p:sp>
      <p:sp>
        <p:nvSpPr>
          <p:cNvPr id="5" name="AutoShape 4" descr="http://3.bp.blogspot.com/-aZNZDndBeo4/TeIPRFTGWBI/AAAAAAAACWY/9LoGg92PlOs/s1600/jesus-10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126" name="Picture 6" descr="http://3.bp.blogspot.com/-aZNZDndBeo4/TeIPRFTGWBI/AAAAAAAACWY/9LoGg92PlOs/s1600/jesus-1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912150"/>
            <a:ext cx="7704856" cy="577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16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7695"/>
          </a:xfrm>
        </p:spPr>
        <p:txBody>
          <a:bodyPr/>
          <a:lstStyle/>
          <a:p>
            <a:r>
              <a:rPr lang="es-ES" sz="4000" b="1" u="sng" dirty="0" smtClean="0">
                <a:solidFill>
                  <a:srgbClr val="FF0000"/>
                </a:solidFill>
              </a:rPr>
              <a:t>IGLESIA SACRAMENTO DE CRISTO</a:t>
            </a:r>
            <a:endParaRPr lang="es-ES" sz="4000" b="1" u="sng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AutoShape 2" descr="data:image/jpeg;base64,/9j/4AAQSkZJRgABAQAAAQABAAD/2wCEAAkGBhISERUUEhQWFRIUGRsYGRgXFxscGxoYGRkaIRkYHRcaHiYfFxsjHBgfITAgJScpLCwtGR4xNTAqNycrLCkBCQoKBQUFDQUFDSkYEhgpKSkpKSkpKSkpKSkpKSkpKSkpKSkpKSkpKSkpKSkpKSkpKSkpKSkpKSkpKSkpKSkpKf/AABEIAQEAxAMBIgACEQEDEQH/xAAcAAEAAwADAQEAAAAAAAAAAAAABQYHAwQIAgH/xABLEAACAQMDAQYDBAYGBwYHAQABAgMABBEFEiExBgcTIkFRMmFxFCNCgRUzUnKRoQgkNENiohaCkrGywfA1U2NzwtIlRHSTo7PhF//EABQBAQAAAAAAAAAAAAAAAAAAAAD/xAAUEQEAAAAAAAAAAAAAAAAAAAAA/9oADAMBAAIRAxEAPwDcaUpQKUpQKUpQKUr5eQDqQM8cn19qD6pSoDtDr89rLGxgD2RIEsqsS8JOfO0e3mIcZYHIGTjjkJ+ldTUNWggj8WaWOOIfjdgq89OScHP865LK9jmRZImDxsMqynII9wfUfOg56UqF1DVLyOONks/GkbPiJHOgCYHGHkCeJnp0FBNVEntND9s+xje0+zxG2qSqKc43uOEJxwD8vcVH2Hb6BnEVwk1nMx2qt0mwOeMBJQTG5OcABsnB44qX0nRo7cNtyXkYvJI3LO59SfYDgDooAA4FB36Uqpdp+8q0tCYkzdXecC2g88hb2O0HZj1zz8jQW2lRugas9zCJXt5bYn+7mCh8YBzhWOBzjDYPByBUlQKUpQKUpQKUpQKUpQKUpQKUqt9tbzU440/RkEMzlvP4z4wvGAq7lyTnJO4YC9CTwFkqH7Q9krS+UC5iDlfgflXQ5BysikMvIB4PpULp/abV+lxpJ6fFDdQHn912XH8TU7Za4zsqva3ELMSPOsbKMDPLxSOoB9Mmg4tK025tysfjfaLfpmYnxkABx94BifnaPMFYDJLMeKr+qdt57qZrXSEWV0O2W7f+zwn1AI/WyD2HAyOvOOPXp5tWmaytZDHYwvtvLhDy7D4rSM/Q+dvTODnlWuelaTDbQpDBGscSDCqo4Hufcknkk8knJoKzo3drCrie+ke/uxz4k/KIeP1cPwRjIB6E+xFWPVtctrVA9zNHCh4BkcLk+wz8Rx6Cu9WDdv8ARobqLWdQlLvJbTx20ILMFj2GFXIXjqXPy6kDnNBultcpIiyRsGR1DKwOQysMgg+oIOa5a6GgWXg2tvEOkUUac/4UA9PpXfoOK6tElRkkRXRhhlYBlIPoQeCKrE10dMkjV2d9PmcRqzEsbaRjhFLnJMDHygt8BIGdpAW2V09Y01LiCWGQZSVGQj5MCPy+tB19U0d7htrzOlvgZjiJRnPO4NMDuC8jATYeDliDgc+l6NBbJst4o4k9kUKPqcdT8zVb7ptckudLhMxzNCWgkJ5OYjgZJJy2zbk+pyalZu3Gnq203lvv6bRKhbP7qkmgnKVWpe8C1GQiXUhHpHZXJ6exMYB+ua6t528mXPhaXfSexKIgP8XLD8xQW+lQfZTXbi6R3uLN7Qq21VdwxYY5bAA2jPHzqcoFKUoFKUoFKUoFKUoFKVGap2mtLYf1i4hiz0DyKCfoCcn8qCTqr9v9clhhjgteLy8kEEJxnZnmSYjPREBOecHbxjNSth2hinfbEJGGMl/CdY8fKR1Ct9FJNU4uJ+1G0kMtlZEgZB2SSMATj0YpIPyxQXXQtFitLeO3hXbHEu0D392PuxOST7k1z32oxQqGmkSNSwUF2CgsxwBk+pNdisx72raaS7sB9ikvbdfFYxJna0xChPFYAhEGc5PXzemaCb1Hve0yJ/DSY3Mx6R2yNKWODwrL5CeOm6qzZdmLq70bUUFu0U17evPHHP8Adko00TgsMkpwh446fMEyGl6JrTJtiWw0mEjIWGISSrkg4I/Vnqcn3+uRX9V1G4ltIbW4nkmEmsmzkY+QyW6OVKEpjg8Hig5dX7Q3SsEu9bhhkPlNtp9v4zZyQFD8urEEdf8A+ma7qobj7RcvJJqLw+HEF+3oyneWk3bASVwFVen7fNXrSOz9tarttoI4V9diAZ+ZI5Y/M1IUCvxmwMnoK/aq/eX2g+x6bO4J8WRfBiAwWMsoKrtB+Ijlseymgr/cRCf0fNJ6T3Usg4xxhF9fmprRkQAYAAHsKg+xOgCw0+C39Yky+ATl2yz4HJPmJx+VSGm67b3GfBlRypwwDDcrDqrJ8SMPVSARQd6lKUClKUClKUClKUClKUCqz2707ULiFYbCWODxGxLMzMHRBj9WFByx55yMYx65WzUoM60/uYhIBvru7vWxhhJM6oc9eA27H+tVx0jsvZ2oxbW8UXzRAGP1bqfzNSlKBWcaBiPtPqClfNNbwyKfXagjVv4t/wANaPWZ9r7pLbV9O1JHDW8+bKVlYFRuLFDkHHxE59vDoNMpSlArGtNOXtj765cn+UlbLWR2qDFgR0OsXRz7+e4wf4Cg1ylKUCs/gH6X1JZhk6fpzHwz+Ge66Fx+0kXo37XQkZqR1e6m1FmtrR/DtQdtxdD1AOHggPq55DSdE5Ay2QJa8uoNOtowsRW1jKodg4hjwfvGGclAcbiMkbix4BNBM1H6r2ftrkAXEMcuOhZQSp91bqp+YINd6KUMAykMpGQQcgg9CCOor6oKR/oDdQSo1jqU8UO4FoJ/6wm3IyqGQ7kGB7k89RV3pSgUpSgUpSgUpSgUpSgUpSg47i5SNSzsqIvJZiAAPmTwK6VvrsU0Ly2rpc7AcCGRG3MBkJu3bQT8yOtY9d20nabUbiL7QYbGyOEVVzvYll8TGcEkqTk9FwAASTVT0O1udD16KBnypkSNiMhZIZSAGK/IHOOcMvU4zQbVZ6Ne6gd+pD7PbBjtso3B3gdPtEq/rAevhrhTxuzyKntf7MQXdo9pIoELLtAUAbMfCVGMAqQMenFS1cdxcKis7sFRQWZicAADJJPoAKCnaZ2pksFS31ZgjA7I7vnwZgPhLt/cS4HIfAOCQT6XKKZWUMpDKeQQcgj3BHWqr2Q7Qyak8two26dzFArKMzkHzztkZVQRtVf39wzjEg/ZC0TzorW4XJPgzSQp6kkpG6ofU5IoJ01k0Wkyw2WlSK8UuNQErFXBXbcPJwjnHiYD/njpXPf9przVXaz0clLWIqk18zNzj4kiPxOcc7gcn3UEM1y7VJbCyMN9ue3kAjkfbwvtI5UYiAYA78AKcHignZZNoJwTj0HU/SoiaynuuJvuLfPMaNmSUY6SOOI165RCScDz4JU0vT+1txpFxHZ6m/i2cnFvfH29EmPTIH4vTgnIJK6aDQdPR7iBogLYp4UZMYVAAEKHBTaMbCuMbcDFdx0BBBGQeCD0I9qprdjrmDVBdWMkcdtcHN5C4OGYf3kajgSN6nIwefNkirnQU7s/2Flsbwta3JXT3yTaMpYI7ZOYmz92NxzjHuPYi40rKu+TvL+zobCzJa8mG1ynJjV+Noxz4rZ4A5AOfVaCJ7bd/wC8F4YbKOKWGI7XeQMd7A+YJtYYUcjdzkjI463Du972rbVGMQRoblV3GNjuVgMZKOAM4yOCAefXBx1O7XungtLIreQxy3FwA0quocIBysYzkZXOSR1b1IC1knd1p/h9o444CSkU8yg9fu0EgJJ+a8fnQeoaUpQKUpQKUpQKUpQK/CK/aUHnHui1H9Ha5NZu3kkaS29MeJG52Enj1Urx6v09pf8ApH9nnEtveqDtK+C7DorKS0fzBO5uenlH51rvvsDa600sZKtKsdwpHVWGVyD+9Hn869CzWEd/YhLmPyXESl0OMqWUH0zhlPII6EUER3a9vI9TtFfIFxGAsyeobHxAfsNjIP1HoatN1apKjJIqvGwwysAVYexB4IrzBr2h33ZzUFlhY7MnwpMeSVON0cgHr0yvHoRjgj0P2L7XRalaJcRcZ4dM5McgA3ITxnGcg4GQQfWgl4YUijCqFjjRcAABVVVHAAHCgCs01C6fXpWSORodFtyfGmB2m5Zeqqx6RDHJ/P2xy9rNbfVL39EWjFYU5vpl9EHWBT7sfKfqR0DCuja67b6hqEek2ybdLt0Zn28LP4ZACA/ihD9efOQecdQmtJga9EcVmptNGgIwyZSS5KnIEePMkORkyZ3P+ZNTlr3haZPcfZI7qKSZhgKMlW91D42Mf8IJNRfbaN7yWPSYGMUbx+LdSIMFLYNtWJOMBpGBHXhVbhgcVX+9Hu+s7bSGks4FjmtWjkWRB97w6qxMg8xwDuJJ4259KCX7SaJDBC1rdAnSJ+Ff1spCfLyfhgJPlbkRnynyEbYrsX2nn0u5XSdSYGPAFpc9FdOioSenoBz5T5eRg1euzF6L3TbeSZVf7RAviKQCrFkAcEH0JzwazFb8ahFcafqCbbaK6ltra8GPupIz91HJ9VIUOfi6Hk7qDaqVnHcv2vmuoJLefMj2beGLhTuSVQSB58YZgAOepBU9c1fdU1BYIJZnzshR5Gx12opY/wAhQUPvb70V02PwICGvZVO3oREp6SMD1P7K/LJ44MV3Pd2Lwt+kL8E3cuWRH5ZN/JkfPIlbJ49AeeSQKp3R6Q2ratPqF35hCwkweQZWz4a8/hRVyB6bU9K9DUFK71+3Q02yYof6zNlIRxkHHmkweoTIPTqVHrVU/o/9hmgia/mXDzrtiBHIiyCX/wBcgY+Sg9Gqidr+0ol14SapBKLWF9ogZcERLkKdpwGDN5zycgkAkYr0L2e7T2d5GGtJo5FAHCnDKPQMhwyfQgUEtSlKBTNKUClKUClKUCutqOoxQRPLM6xxRjLMxwAP+uMepr51XVYraF5p3EcUY3Mx9B9BySegA5JwBWPv9q7T3AA32+jwt16NKw/kW/iEHueCEFpOnzdpNZN08ZWxhYA7h/dpykXqC7k5YZ4DNz0z6IArpaPo8NrCkNvGscSDAVf95PViepJ5PrXdoIXth2Vh1C0kt5gPMMo3qkgB2uPYjP5gkdDWNf0cdRZLy6tmBG6MSEHjDROFI2nofvP8tb/XnXsjrSafqmr3zKXhgaSPap5LTXQCYzxjCNk/SguvaHuhuBevPplyLaG7Gy5TkYViN5jwpyWGTg4IbOGw2Bz9ldHWLtFcpHxDa2UMMadcK3hkc9T8LZJ5JatA0PV47q3iuIs+HMgdQ3UAjocZGR0OCelUzskue0GsN7Lar/8AhH/toIPtHrkkc3aCVGKPFHZQRuDjZ4oYEhvw4aTOQcjrUH3cdpbq60/VbS6kebw7eQo8hZmHkcMpZiGIztIBxjnpUv2mt7mU6pFZQNNNNe26llKqY1jhifdvfhcMMAngbs+nPQ7reydzDaX88oRI5YZ4mUq4l3qOu5hhk+IZBPp6g0Gj91n/AGRZf+UP95qA7s9NiurbVYpk3xTahchlbjKkR8ZHII9xyDyKm+6RidGs92AfDPQ54Dtj09vSo3uZJNte5x/b7jH+T/nmgvFjYRwRrHCixxoMKqgAAfQVA95lyE0m9J9YHX83G0fzarNWS/0gu10cVmLEDdLc7Wbn4I0cMGI65ZlwPkG9hQc/9HW026XIxx95cORjrgJGMH8wf41qdZ73HWbw6YYpBtljmcOuRlSwRgDjodrA4+daFQdPU9HguV2XEMcy+0iKw+o3Dg/Os77S90eko8bpK9hPJIEiaOQjdK3wqFbJB+SletahWM94/bBYtdtd0ck0OnRtNKsI3MrSL8RGQFCjw2yT6/Og7j6d2k0zBhmTU4B1WQfeAep8x3n2GHbr8NdjRu/21ZzFfQS2coOG3AuqnjhsAOp+Wzj3qW0rvu0ifaDOYWb0lRlxxnBcAoP9r0+lS+q6FpmrxecQ3K/hkjZSy8/hkQ5HPpnB9RQTtjfxTRrJC6yRtyGRgyn6EV2K8765pN92XukmtZWlspWwVfox6mORRwHwOJAB6/MVt/ZLtVDqNqlxAfK3DKeqOPiRvmM/mCD60EzSlKBXHcTqis7sFRQWZicAADJJJ6ACuSsn769fkmaDSLXJnu2UyYzgRk+UEgHAJBZj6KnPBoIWXxu0+oYUumj2rcn4d7c8gY5kYH1+BPYthtp07To4IkihQJFGAqqOgA/3/X1rpdluzcVhax20I8kY5J6sx5Zz8yTn5cAcAVR+8DvLk+0DTdKxJfSnYzjBER9QPQuACSeiAe+cB1rjtP8AZu1XhNNmG6hSIoJPKkpA2bkzgOSmADziUe9avWBd4HdT+j9Phu4Hd7yCXxJ5snLFyPOM5xscDH7zE1rfYPthHqVmlwnlb4ZEyCUkHUceh+IfIigsJOKwP/Rtv9HtTvHUxtfSpOgY8+CsytHke5LsR7gqa3wis77+NSEOjunQzyRxLj5NvP5bYyPzoO53JEnRLXP/AIuPp48ldTsI+7W9aPs1sP4I4/5VaOw+jm10+1gYYaOJQw/xkZf/ADE1T+7aYNrOtkHI8WIfmvigj8iMflQc76fq8GpXptIITDeNC4nmkPhx7Iwr/cqQ7OcenHC5qabsbcTqRfX80itw0UAWCIgjBUlQZSPf7zn6cVa6UHV0vTI7eFIYV2RRKFVck4A+Z5P1NUXuRm32dy20qWvZzg9RkIcH5jOOPatErPO5hz4N8hz5L+cc+gwnH8c0Gh1531eP9IdrRFIcxpMqgcEbbdNxX6MyNn9416IrzpdRjTe1geUkRyTmQM37NyrDOf2VaQj/AFaD0LBaIhcqoUyNucgfE21V3H3O1QPoBXNSlB8yyBVLMcBQST7AdTWW9zCm6n1HUm5+0TGOPIwQi84+YwyL/qVM98mvGDTmgj81xekW8aep38Pgfunb9WWqrL3fajo0cdxpcry7VQ3NqfMJGUDeyLjkHB4HmHoT0oJ3vM7nodRBmt8Q3ij6JL7BwOjezj35zxjzobOS2ufDmL28sb7WODujPvgEE+/B5HTNeoOw/erZ6kAgbwbr1gkOGJxzsbgSDg9OcDkCuv3n918WqRb0xHeRjyP6OB/dv7r7HqufbIIZbc91Gt3cMZ+2Jd27APGTcyMmCDtYLIBg4PtxnHvWr90/YSXS7R45nV5ZZDI2zO1fKAFBIBY4GScDrj0ycv7mO2stheHTbvcscjlFVv7qfOMfIOeMdM4PqTXoagUpSg/CaxHuhkGo61f6i/JT9XkdBISqfmIo9v5mtrnj3KwHBIIz9RXlLsh2xvNJkuoIIgbmYrDggsUkjZl8qD42yxAHTOOD0Ia/3x96i2UbWlq2byQeZgf1KMOufSQg8D0HmP4c8ncb2HW2tBeSjNzdjcGPVYWwVGf8Xxk/NR6Vldr2Ekn1e3tLl2e6lPjXnOdgI3lCw/Hsxk5wGcAdOfT3lRfRUUfQBQP5ACggO8DtBbWlhM90A8bqYxH6ys4I2D6jOT6AE+ledexPai80WaKdopBa3ShijAgSxgkbkJ/Eucg+xHo1aTZ2Z7R6mZ5M/oqyYpGp6TP1P0B8pP8Ah2jqSRJd+2r20dlHZmJHnnYCFSMeEFIHiAjG3GdoHrk9QCKDQ9D1yC8hWe3cSROOCPQ+qkfhYeoPSqB23kGoazY6cnmS2b7Xc9CBtA8NDznJ6EY6Sqfev3Qex0HZy1uLxp5JW8IB1JCo0gPkCr7liFBOcZPua5+5nQnEEmoXPN1qDGQk/hiydgHsD8X02D0oNGrKe6Mn9K65nP8AaR19vFuMflj/AJVo2t9oLaziMtzKkUY9WPJIBOFXq7YHwgE1Q+6S2d7vU70ROlteSq0LScM21pd/lJJAy3rx6DpwGmUpSgVmvdNqEaXOqWrMFmF7NKEJwxRjjcFPJHA5H7Q9xWlVTO8DRrGbw2u/EgdT93eRZUxH/HMBiNf3/L7EHoFzrL+/Hu+a9t1uYFzcWynKjrJF1IA6llPIHrlhycV9x9ptS0nH6RH26wONt5Co3oCOssY6r/i/zMSBWhaVq0NzEstvIssTdGU5HzHyI9QeRQZ53Ld5AvYBazt/W4FwCx5ljHR8nkuOjep4b1ONOrAu9fu5msLj9J6duVA/iOE6wvnJce8ZPUdBnHwnA0DsL20j1uwZGYxXAASdYzg4PVkPVVcAjI5UkgHIDUGaa33pW8naCK5kUyWdqTFHhsgdQ1wqjg8nI9Sqp6gY9A2V9HNGskTq8bjcrKcgg+oNYH36diILWW1uIovDtnAhlEQUYKfCRnq7R5GT/wB3zXz2Y7R3XZ27W3uiZdNn80ci5KlWxiaPr6Ebk68+vBIcff12MFpcx3tuNiXDHft42zjncMdC4549VY+tcnYjvzurWNF1COS4tzkJMB955eo3NhZscDkgj1J6Vq3eBoceqaVIsJSQsolgcYILpyu1ug3DKZ9mNZf3A3UFwlzp1zEksbYuFV1DLkbUc4I4PKYP1oK33xa9Y3l5HdWMm5njAl8joQ6HysdyjLbcDIJ+AVvXdj2gkvdLt55f1pUqx/aMbFd/1bbk/Mmuj/8A4to2/f8AZBnOceLLtznPw78Y+XSrfY2EcEaxQoscaDCogAUD5AfPn86DsUpSgVHDs/aic3PgRC4PWXYu/pj48Z6DH0qRrhu4i0bqOCykD6kUGN9ykwvNV1O+bliQFJ9EldiBj5LEo/KuXv8Au33hR/o+BvPKA05B5VPwx8er9T/hwOQ1UDu67wf0ML1HhZp5AqqDjCyRFxh+c4856fs44zkdmfsbNLotzqtzl7ieVHUsPN4W/DPjHG5mHy2qMcGg2TuhgEGiWxcqBseVm9ArSO2SfkpGfpWD9rO1LXeqJfyq32XxlEWRwYYXXIAPXrkj3cirXo/baS80aDSLQE30pMD5BCrbgli+7kY24U+uA/Hw5ufbrujt30yCKOVIDYoxWWThGDAGQyEfDuYbtwBxzxzQdDvP1QareWmk2kgdWfxbh4zkKoHA3DIOFLNg8ZKetWjUu2rF/sWjwrcTxgIz5xbW6jgb3HxMMfAvPB9Rg0Lut7EmWN/szNHavlJr3aVluADzDbA8ww8eaQjcxGOMYWenhlDz6fZObaCG8to4/CbYyRG3Dz+YDdIS2TlySS2cnGCHLD2dbx84OqaonDXFz5bS1fAICoBjcDg7IwWzySmavmiaK8JZ5p5J5pPiY+WNR+zHCvlRck8ncx9WPGM+l7Qanp6CfxDeWaqGkjm2CVE8KFiySoq7mzI5wwPlj9yTWhWnae2ksxerIPs3hmQv7KoO4EejDBBHuCKDl1zX7ezhM1zIsca+p6k+yqOWPyHNU9u9Z3wYNOuSh6NO8VvuHHKCRsuvzqD0KP8ASMy6ldGV25NtBGIWS3iJ8jESEgzHaCWxxkdCAFnNW7zbOzm2Ty3O/GXASBvDXjb4gjG5AS4x+8Pegl9P7xLV3SOYSWssh2qJ1AVmzjasyFo2PsN2TkcVaGUEYPINVJNWt9QgK+Gt3ayEgFo5ShCnGdwg2ggjqDwRwa/OzV+9tcCwmcyI8ZktZGOWZFOJIGJwWePKkMQCVbnkGg5rjs1Na5fTWRU/FZyfqG9/DYAtbsR6DKe65yaqD6Y3jPJpDGw1IeebT5sCOZQeWCAlCDjAkjOOcZQkmtQ1DUI4I2lmdY40GWZjgAf9elZxq/eLc3ETy2lssNpH/wDM3RdSQNpykUZEgUhlbcWAIPI9KCd7J94cN4zWtyn2a+TKSW0uPN5ckpn9YpXnHXHPIwTnnbrsNcaLcjVNKyIVOZYuoQEjKlfxQt7dV4IIwCv12p1CSS6jtdc+zRP4YnivLQSrJbHcQm5mU5UuuCOAMg7gcEWC17dXWlyJbazia2l4hvkGVdT0Eij1xjOOf3vioI7t124tNV7PTyRkLNGYS8JPmjcyoD7blwzYYDB+RyBLd3ljbavoEMF0qyeFuiOOGjaMkRlT1VhGV+oOMYOKgO1/cNFc/wBZ0qWMJL5xETmI59Y5FzhfXHI9iBgC6d0PYqfTLJ4rgoZJJTJhCSACiKATgc+Un8xQUa47Ma3oO/8AR7G8snz92U3lCTwTEDu3c/EnBwSwHFVzuJ0a6GrK4jdY4kkEpZCAMrgJkjht5XjrgGvStKBSlKBSlKBSlKCiar3L6bcXpu5Fk3M254lYCJ29WZdu7JPJwwyfqc3OfT43iMLophZdhTHlKYxtx0xjjFdilBWuznYfT9LWSS3iEeQS8jMWYIOSNzElVGM4Htzms6v9TbWt93eM1r2ftTuCk7WuWU4HTkgnjj1O1ctll1/VrPxYJYufvI3Tjr5lI/51iPd1ps1/aR/blI07Sw5EZGBPMrOx8QeqxqdpXHJ98sKC991XaQ6gLi4VPCtY3W3t4RgCONFBPA43HcvyAUAepPW0Y+JeXhA6aiw+pjs1GP8AKa7PcfbbdIicjDTSSytxjJMhXd/BB+WK6Hd+zNNdOef/AIxcg9OAttIAf5gcUE7faduUwso2+Ci4xxl4rqIg/I8D8xWO6lqcsLT6SqYt7u5SZF3EBYSzeLHuAzGm9FGdvlCuec5Poue0VuT7r/lOQP4mso7UdiZJNatzbMsMiQyOruHw/h+GORGyn+/Iznnac5HFBZtNuEAAEuVwoBWcbMDoApvDjr6Af7q+OztyttDumuIopL2S5cb/ADl3aVRD5t/mMabU8ME5yAD5eYiXRe0SdPsLAH+7Z1JGeRl1yDjjOeM/Kul2W7R6pOZI7S2tm8NyZS8wYRySeZihwCC5LEg7sNkknOKDvaN2etoLm7EboALpyET7MSN8cRKkPE0i7XLgKCABjrmu32rmaKFJwJSbORbgNgE7EJEqAmQAbomccJjp0wCK32dOrXQcWotWMTmKWR5JhGJwxaU+FuZZGZnLGRVUMSeOKsE/dlI0Msl7ds5EbkxWyLbxkbD5XKDfKPXkig6N651maSZyraZbiYW8XUTyxLtNw2OqhnAUHOc9Bzmd16yjmWSMkFXbwyGAIO540GQev9kYfmfavjsL2be202yRsbtik45z486SOv5IoH/Piu/4e9kGMZmSQH6PE+PnzPJz8jQQOjwLedo9RaQK8NvbJbbCuQwk2swYE4PIcYxyD8ua3a6bqZh1Gwt4YLm0F08CRzN/Z0ZgySLyMoFYHAO5GAIHUVbu6O13Pqdyes99KAc5ykZOzB9gXYD6V+diJyuuazET1MEg/wDtnP8AxD+FBL92fYqTTLPwJJvFZmLnGdqFgMomeSuRnOBkknAzVtpSgUpSgUpSgUpSgUpSgUpSgVUO82ZLbRr0qoRWjZcKAPNO+0nA9S0hJPqSTVvrOu/u6C6O68ZlkiQfMht2B88If50Fk7vbTw9Lslxg/Z4yR7FkDHOfXJqr93gwt63trE/txu2r/wCr+dXPs8AkYjzll4OHaXBUAFWkIChv8Ixj0HGapPZJAG1WIdU1NJsemGliYn64Q/yoNMqi9sO0tvY6nazXLFY/s1yuQjPyZLcjhASOAeTx/Gr1WQ99sxW6ssCA5jnB8fwdgG6HkeP5A3HHDHrhTQWfSe+DTrmRY4mm3OWCkwvtLKu4jIB5C8/Sqt/R6u9yXg3bzujdmycbnMuQFKjb8O7jOd4+E5UQ2h3+bkM6x7NPs7u4UxjhjIqrkyLFGjgjIXYv4T5j0Hb/AKPkuy31AhiVVYmyRgA7JS2MnoD6/LNBxdz3b23tLOdrovvmunYbI2bJ8JGboMJwCeSOMnoDiU7Qd8puba5SztJWTwZA0zHOzKMN22FZQMdfOyDpkjNULstAkumTyEAJDewvtwrE7opIwCPCdeWdcHwm5HT1H72g1tZPHjkgi8QQsVaY3jSruBJ8PeMAdW/VxoAf4B6N0M5toD/4Uf8AwCutrJEbQuBgIzs2MfAIZSf822ux2f8A7Jb/APlR/wDAKhO8B/6rdey2N2SD0yUUL/6h+ZoOt3P2rJpFuX+OXxJW+fiSOwP+yRUTpiGLtVdDPluLNJCPdkMSD6cKf41Ld2NyrWFoPLvW3jB2SkgDbwXjbaVY/JT1OCRzUPqNxs7WWw/72xKnj2aZvTp8HU0Gl0pSgUpSgUpSgUpSgUpSgUpSgVl/fu26KwiwGMl4nlK7g2AwwVyNw8+NuRnNahWUd+y5bTBtD5ufgIB3cp5dpByD0xg9elBZ1u3KoeOOFGRtDDkKuA0e4YI2xJMwIxu9aqXZ3UVOp635hlooJgRkcRx5J5HBG8Zzg59B6SF5MRGS5yzjHUlnQFd3wbt6ruOVj3IvB32/OM/7urFDqN5Gissc9jOgUjbnJQEAKze2RhicEct8RD0bWFf0jboCe0GxWPhTfF0G8qAwwwywxkZyOnBrcopNygjoQD/GvPP9JC5zqECY+G3DZ/ekk/8Ab/Og6/d1YTyaTqskUTSSGKO2QR7mdssxk8pJ6K68LjgcDPWw9zWg3gsdUUxGOWZBHGJFMY8QRyjpgYGXXkVb+4rS/B0eJsYad5JTkYPxbVP0KoCPkRWg0Hn/AEzsNf2Gi6r46mJ90Eke1lJHgSB2kV0bI4x7EYrMJL873CsV3hy58+5iV5jY5y43DqfUknivWHb8Z0u+/wDppv8A9bV5N/0ZvPC8b7LP4IUP4ngvs2kZDb8Y249c4oPYmiQ7LaBT1WJB/BAKq3eVKVsNScHgW6x49iS278yJF/lVs0u7SWGOSNg0borKw6EEDBrPu9f/ALNvFPS4uoEUMeuPABA5GOY2/maDvdnxttow7LIqKORkDIUAAJclkAHvHKAfQConW5mPaLSWPTw5lyFYZ+7fI5yCOR0ZhXUbXrZZpHZ7UsMLkTRyN5DzuZIo2GMjh5mHHp607/SiNtZ07wUhVVnG7YsS5ad1R2ZoHZGO0D1J45JzQej6UpQKUpQKUpQKUpQKUr4lYhSVGWAOATjJ9BnnH1oPuuK5u0jUtI6oo6lmAA/M8VlV1qHai+dkigi0+IEjezKW4OCN3mLZOSGVACPX3+IO4MzkPqWoXFy46YJ49xvlLkj8hQW3VO93SIOGu0c+0QaX/NGCo/M1lXeR3o22pNarawzu1vMJTuRBvUYyoHn6/wCJSPkelafZd1mj2vw2ayMfSQNKT+TkhR8+B7mp0RiFQqLHbR4wqRoC5AHAVFG0ED0Afigw6ftpqMgO/TLjwmzv2iUbh+D7woW4GPMSWBA2NGOK+OxnaJ01Kzubm2+yQv40ckzApE4dCwwXAAwwGTuYnOSckk7TdqMgshLkkxiTEszEcbo4ifDh+Iec4Az5gKhdcs4jukucN4WQwOZFBfCrG563EjZ4tk2pl/MGOxiERrXfDDbrFZaYPt13hYlZc+HuCgA8frCT6KcdfMMV2bPuiF3E02sObi/lBwyuyrCu3CRqqEKwU5boBknryTNdiuxSQN9pkhWKUgiOMBfukbG4tsAUzPtG7aNqhVRAFB3XKg6ejaUltbxQR52QoqLnrhRjJ+Z613KUoOK7tVljeNxlHUqwyRlWGCMjkcGvmKwjWIQqiiFUEYTHl2AYC4PGMcYrnpQZFq/ZS60y6kk0+5aCG4bdDEVDW5m9bZ1YgQ+I3wSDA52cHaTB9rddub+ytbb7HcJNPdPKxXYRmMymSJDv3LKg/C4VvIRitx1DT454nimQPFICrK3Qg/8AXX0rOtRtWtZxBcJ40c5RUlZiDcbAdqM+R4N/GoBjmyPFCBdysAyBQI+5mKbe63ssfPImtslCRn71kkPhHn+8VD8q7q/0fpBtkhvM/iV44w4BGMEOsgYnP7KHoK1gQ42PIGuIuRHcKNtxCrYysmMMy7lwSoz8IdDtZ67kWnj9Yp37wD48RVXYejOF8kwA5zj6LQZdD2d7T2+fs+oJcbeQjvmRh7FbhMrn97867C95XaC14vNKMq/tRK46dcuniIP4CtXMT9GCSoPcAMOPblWP+zXdoMs07+kPpzkCaOeFvXKhlB9eVO44/dq79ne21jfDNrcJIfVclXH1jbDY+eMGuxq/Zazuv7RbQykcAvGpYfRsZH5Gq5b9zmmRTpPBHJBLG25THM45z7MTwRwR0wSKC70pSgUpSgUpSgUpSg61wjnPnEaDkkAFvrlvKo/I/lXTg5z9nGAfinfJJH+HPMnyJO0ZyN3SpRkBGCMj518TxKy4b4fUehx7+4+VBB3E0UcUkpk8K3A3y3DHzyKB+FhyF5wCB04QDIYcWiaS8zpc3CeGqZNtbcYhBB+8kA4NwwJz1CBioySzNzLZfbJkmk5tYiGgjxxJIOlw37QH92On4+cptn6BSlKBSlKBSlKBXT1jR4bqF4J0EkUgwyn+RB6gg8gjkEA13KUFQ0YXFi3hXEglR3CxSHymUbeA3P8AaRtOeiyDBGG3CrNHbjO6M4zkkfhJ5zkehz1IwffOKajp0U8bRTIskTjDKwyD+X88+hqIsFmtH8OVjNbMVEUrH7xM8bJmPxgcbZDyeQ2WwXCfxX7SlApSlApSlApSlApSlApSlAr5liVgVYBlIwQRkEHqCD1FfVKBSlKBSlKBSlKBSlKBSlKBX4ygjB5B6g1+0oFKUoFKUoFKUoFKUoFKUoFKUoFKUoFKUoFKUoFKUoFKUoFKUoFKUoFKUoFKUoFKUoFKUo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4" descr="data:image/jpeg;base64,/9j/4AAQSkZJRgABAQAAAQABAAD/2wCEAAkGBhISERUUEhQWFRIUGRsYGRgXFxscGxoYGRkaIRkYHRcaHiYfFxsjHBgfITAgJScpLCwtGR4xNTAqNycrLCkBCQoKBQUFDQUFDSkYEhgpKSkpKSkpKSkpKSkpKSkpKSkpKSkpKSkpKSkpKSkpKSkpKSkpKSkpKSkpKSkpKSkpKf/AABEIAQEAxAMBIgACEQEDEQH/xAAcAAEAAwADAQEAAAAAAAAAAAAABQYHAwQIAgH/xABLEAACAQMDAQYDBAYGBwYHAQABAgMABBEFEiExBgcTIkFRMmFxFCNCgRUzUnKRoQgkNENiohaCkrGywfA1U2NzwtIlRHSTo7PhF//EABQBAQAAAAAAAAAAAAAAAAAAAAD/xAAUEQEAAAAAAAAAAAAAAAAAAAAA/9oADAMBAAIRAxEAPwDcaUpQKUpQKUpQKUr5eQDqQM8cn19qD6pSoDtDr89rLGxgD2RIEsqsS8JOfO0e3mIcZYHIGTjjkJ+ldTUNWggj8WaWOOIfjdgq89OScHP865LK9jmRZImDxsMqynII9wfUfOg56UqF1DVLyOONks/GkbPiJHOgCYHGHkCeJnp0FBNVEntND9s+xje0+zxG2qSqKc43uOEJxwD8vcVH2Hb6BnEVwk1nMx2qt0mwOeMBJQTG5OcABsnB44qX0nRo7cNtyXkYvJI3LO59SfYDgDooAA4FB36Uqpdp+8q0tCYkzdXecC2g88hb2O0HZj1zz8jQW2lRugas9zCJXt5bYn+7mCh8YBzhWOBzjDYPByBUlQKUpQKUpQKUpQKUpQKUpQKUqt9tbzU440/RkEMzlvP4z4wvGAq7lyTnJO4YC9CTwFkqH7Q9krS+UC5iDlfgflXQ5BysikMvIB4PpULp/abV+lxpJ6fFDdQHn912XH8TU7Za4zsqva3ELMSPOsbKMDPLxSOoB9Mmg4tK025tysfjfaLfpmYnxkABx94BifnaPMFYDJLMeKr+qdt57qZrXSEWV0O2W7f+zwn1AI/WyD2HAyOvOOPXp5tWmaytZDHYwvtvLhDy7D4rSM/Q+dvTODnlWuelaTDbQpDBGscSDCqo4Hufcknkk8knJoKzo3drCrie+ke/uxz4k/KIeP1cPwRjIB6E+xFWPVtctrVA9zNHCh4BkcLk+wz8Rx6Cu9WDdv8ARobqLWdQlLvJbTx20ILMFj2GFXIXjqXPy6kDnNBultcpIiyRsGR1DKwOQysMgg+oIOa5a6GgWXg2tvEOkUUac/4UA9PpXfoOK6tElRkkRXRhhlYBlIPoQeCKrE10dMkjV2d9PmcRqzEsbaRjhFLnJMDHygt8BIGdpAW2V09Y01LiCWGQZSVGQj5MCPy+tB19U0d7htrzOlvgZjiJRnPO4NMDuC8jATYeDliDgc+l6NBbJst4o4k9kUKPqcdT8zVb7ptckudLhMxzNCWgkJ5OYjgZJJy2zbk+pyalZu3Gnq203lvv6bRKhbP7qkmgnKVWpe8C1GQiXUhHpHZXJ6exMYB+ua6t528mXPhaXfSexKIgP8XLD8xQW+lQfZTXbi6R3uLN7Qq21VdwxYY5bAA2jPHzqcoFKUoFKUoFKUoFKUoFKVGap2mtLYf1i4hiz0DyKCfoCcn8qCTqr9v9clhhjgteLy8kEEJxnZnmSYjPREBOecHbxjNSth2hinfbEJGGMl/CdY8fKR1Ct9FJNU4uJ+1G0kMtlZEgZB2SSMATj0YpIPyxQXXQtFitLeO3hXbHEu0D392PuxOST7k1z32oxQqGmkSNSwUF2CgsxwBk+pNdisx72raaS7sB9ikvbdfFYxJna0xChPFYAhEGc5PXzemaCb1Hve0yJ/DSY3Mx6R2yNKWODwrL5CeOm6qzZdmLq70bUUFu0U17evPHHP8Adko00TgsMkpwh446fMEyGl6JrTJtiWw0mEjIWGISSrkg4I/Vnqcn3+uRX9V1G4ltIbW4nkmEmsmzkY+QyW6OVKEpjg8Hig5dX7Q3SsEu9bhhkPlNtp9v4zZyQFD8urEEdf8A+ma7qobj7RcvJJqLw+HEF+3oyneWk3bASVwFVen7fNXrSOz9tarttoI4V9diAZ+ZI5Y/M1IUCvxmwMnoK/aq/eX2g+x6bO4J8WRfBiAwWMsoKrtB+Ijlseymgr/cRCf0fNJ6T3Usg4xxhF9fmprRkQAYAAHsKg+xOgCw0+C39Yky+ATl2yz4HJPmJx+VSGm67b3GfBlRypwwDDcrDqrJ8SMPVSARQd6lKUClKUClKUClKUClKUCqz2707ULiFYbCWODxGxLMzMHRBj9WFByx55yMYx65WzUoM60/uYhIBvru7vWxhhJM6oc9eA27H+tVx0jsvZ2oxbW8UXzRAGP1bqfzNSlKBWcaBiPtPqClfNNbwyKfXagjVv4t/wANaPWZ9r7pLbV9O1JHDW8+bKVlYFRuLFDkHHxE59vDoNMpSlArGtNOXtj765cn+UlbLWR2qDFgR0OsXRz7+e4wf4Cg1ylKUCs/gH6X1JZhk6fpzHwz+Ge66Fx+0kXo37XQkZqR1e6m1FmtrR/DtQdtxdD1AOHggPq55DSdE5Ay2QJa8uoNOtowsRW1jKodg4hjwfvGGclAcbiMkbix4BNBM1H6r2ftrkAXEMcuOhZQSp91bqp+YINd6KUMAykMpGQQcgg9CCOor6oKR/oDdQSo1jqU8UO4FoJ/6wm3IyqGQ7kGB7k89RV3pSgUpSgUpSgUpSgUpSgUpSg47i5SNSzsqIvJZiAAPmTwK6VvrsU0Ly2rpc7AcCGRG3MBkJu3bQT8yOtY9d20nabUbiL7QYbGyOEVVzvYll8TGcEkqTk9FwAASTVT0O1udD16KBnypkSNiMhZIZSAGK/IHOOcMvU4zQbVZ6Ne6gd+pD7PbBjtso3B3gdPtEq/rAevhrhTxuzyKntf7MQXdo9pIoELLtAUAbMfCVGMAqQMenFS1cdxcKis7sFRQWZicAADJJPoAKCnaZ2pksFS31ZgjA7I7vnwZgPhLt/cS4HIfAOCQT6XKKZWUMpDKeQQcgj3BHWqr2Q7Qyak8two26dzFArKMzkHzztkZVQRtVf39wzjEg/ZC0TzorW4XJPgzSQp6kkpG6ofU5IoJ01k0Wkyw2WlSK8UuNQErFXBXbcPJwjnHiYD/njpXPf9przVXaz0clLWIqk18zNzj4kiPxOcc7gcn3UEM1y7VJbCyMN9ue3kAjkfbwvtI5UYiAYA78AKcHignZZNoJwTj0HU/SoiaynuuJvuLfPMaNmSUY6SOOI165RCScDz4JU0vT+1txpFxHZ6m/i2cnFvfH29EmPTIH4vTgnIJK6aDQdPR7iBogLYp4UZMYVAAEKHBTaMbCuMbcDFdx0BBBGQeCD0I9qprdjrmDVBdWMkcdtcHN5C4OGYf3kajgSN6nIwefNkirnQU7s/2Flsbwta3JXT3yTaMpYI7ZOYmz92NxzjHuPYi40rKu+TvL+zobCzJa8mG1ynJjV+Noxz4rZ4A5AOfVaCJ7bd/wC8F4YbKOKWGI7XeQMd7A+YJtYYUcjdzkjI463Du972rbVGMQRoblV3GNjuVgMZKOAM4yOCAefXBx1O7XungtLIreQxy3FwA0quocIBysYzkZXOSR1b1IC1knd1p/h9o444CSkU8yg9fu0EgJJ+a8fnQeoaUpQKUpQKUpQKUpQK/CK/aUHnHui1H9Ha5NZu3kkaS29MeJG52Enj1Urx6v09pf8ApH9nnEtveqDtK+C7DorKS0fzBO5uenlH51rvvsDa600sZKtKsdwpHVWGVyD+9Hn869CzWEd/YhLmPyXESl0OMqWUH0zhlPII6EUER3a9vI9TtFfIFxGAsyeobHxAfsNjIP1HoatN1apKjJIqvGwwysAVYexB4IrzBr2h33ZzUFlhY7MnwpMeSVON0cgHr0yvHoRjgj0P2L7XRalaJcRcZ4dM5McgA3ITxnGcg4GQQfWgl4YUijCqFjjRcAABVVVHAAHCgCs01C6fXpWSORodFtyfGmB2m5Zeqqx6RDHJ/P2xy9rNbfVL39EWjFYU5vpl9EHWBT7sfKfqR0DCuja67b6hqEek2ybdLt0Zn28LP4ZACA/ihD9efOQecdQmtJga9EcVmptNGgIwyZSS5KnIEePMkORkyZ3P+ZNTlr3haZPcfZI7qKSZhgKMlW91D42Mf8IJNRfbaN7yWPSYGMUbx+LdSIMFLYNtWJOMBpGBHXhVbhgcVX+9Hu+s7bSGks4FjmtWjkWRB97w6qxMg8xwDuJJ4259KCX7SaJDBC1rdAnSJ+Ff1spCfLyfhgJPlbkRnynyEbYrsX2nn0u5XSdSYGPAFpc9FdOioSenoBz5T5eRg1euzF6L3TbeSZVf7RAviKQCrFkAcEH0JzwazFb8ahFcafqCbbaK6ltra8GPupIz91HJ9VIUOfi6Hk7qDaqVnHcv2vmuoJLefMj2beGLhTuSVQSB58YZgAOepBU9c1fdU1BYIJZnzshR5Gx12opY/wAhQUPvb70V02PwICGvZVO3oREp6SMD1P7K/LJ44MV3Pd2Lwt+kL8E3cuWRH5ZN/JkfPIlbJ49AeeSQKp3R6Q2ratPqF35hCwkweQZWz4a8/hRVyB6bU9K9DUFK71+3Q02yYof6zNlIRxkHHmkweoTIPTqVHrVU/o/9hmgia/mXDzrtiBHIiyCX/wBcgY+Sg9Gqidr+0ol14SapBKLWF9ogZcERLkKdpwGDN5zycgkAkYr0L2e7T2d5GGtJo5FAHCnDKPQMhwyfQgUEtSlKBTNKUClKUClKUCutqOoxQRPLM6xxRjLMxwAP+uMepr51XVYraF5p3EcUY3Mx9B9BySegA5JwBWPv9q7T3AA32+jwt16NKw/kW/iEHueCEFpOnzdpNZN08ZWxhYA7h/dpykXqC7k5YZ4DNz0z6IArpaPo8NrCkNvGscSDAVf95PViepJ5PrXdoIXth2Vh1C0kt5gPMMo3qkgB2uPYjP5gkdDWNf0cdRZLy6tmBG6MSEHjDROFI2nofvP8tb/XnXsjrSafqmr3zKXhgaSPap5LTXQCYzxjCNk/SguvaHuhuBevPplyLaG7Gy5TkYViN5jwpyWGTg4IbOGw2Bz9ldHWLtFcpHxDa2UMMadcK3hkc9T8LZJ5JatA0PV47q3iuIs+HMgdQ3UAjocZGR0OCelUzskue0GsN7Lar/8AhH/toIPtHrkkc3aCVGKPFHZQRuDjZ4oYEhvw4aTOQcjrUH3cdpbq60/VbS6kebw7eQo8hZmHkcMpZiGIztIBxjnpUv2mt7mU6pFZQNNNNe26llKqY1jhifdvfhcMMAngbs+nPQ7reydzDaX88oRI5YZ4mUq4l3qOu5hhk+IZBPp6g0Gj91n/AGRZf+UP95qA7s9NiurbVYpk3xTahchlbjKkR8ZHII9xyDyKm+6RidGs92AfDPQ54Dtj09vSo3uZJNte5x/b7jH+T/nmgvFjYRwRrHCixxoMKqgAAfQVA95lyE0m9J9YHX83G0fzarNWS/0gu10cVmLEDdLc7Wbn4I0cMGI65ZlwPkG9hQc/9HW026XIxx95cORjrgJGMH8wf41qdZ73HWbw6YYpBtljmcOuRlSwRgDjodrA4+daFQdPU9HguV2XEMcy+0iKw+o3Dg/Os77S90eko8bpK9hPJIEiaOQjdK3wqFbJB+SletahWM94/bBYtdtd0ck0OnRtNKsI3MrSL8RGQFCjw2yT6/Og7j6d2k0zBhmTU4B1WQfeAep8x3n2GHbr8NdjRu/21ZzFfQS2coOG3AuqnjhsAOp+Wzj3qW0rvu0ifaDOYWb0lRlxxnBcAoP9r0+lS+q6FpmrxecQ3K/hkjZSy8/hkQ5HPpnB9RQTtjfxTRrJC6yRtyGRgyn6EV2K8765pN92XukmtZWlspWwVfox6mORRwHwOJAB6/MVt/ZLtVDqNqlxAfK3DKeqOPiRvmM/mCD60EzSlKBXHcTqis7sFRQWZicAADJJJ6ACuSsn769fkmaDSLXJnu2UyYzgRk+UEgHAJBZj6KnPBoIWXxu0+oYUumj2rcn4d7c8gY5kYH1+BPYthtp07To4IkihQJFGAqqOgA/3/X1rpdluzcVhax20I8kY5J6sx5Zz8yTn5cAcAVR+8DvLk+0DTdKxJfSnYzjBER9QPQuACSeiAe+cB1rjtP8AZu1XhNNmG6hSIoJPKkpA2bkzgOSmADziUe9avWBd4HdT+j9Phu4Hd7yCXxJ5snLFyPOM5xscDH7zE1rfYPthHqVmlwnlb4ZEyCUkHUceh+IfIigsJOKwP/Rtv9HtTvHUxtfSpOgY8+CsytHke5LsR7gqa3wis77+NSEOjunQzyRxLj5NvP5bYyPzoO53JEnRLXP/AIuPp48ldTsI+7W9aPs1sP4I4/5VaOw+jm10+1gYYaOJQw/xkZf/ADE1T+7aYNrOtkHI8WIfmvigj8iMflQc76fq8GpXptIITDeNC4nmkPhx7Iwr/cqQ7OcenHC5qabsbcTqRfX80itw0UAWCIgjBUlQZSPf7zn6cVa6UHV0vTI7eFIYV2RRKFVck4A+Z5P1NUXuRm32dy20qWvZzg9RkIcH5jOOPatErPO5hz4N8hz5L+cc+gwnH8c0Gh1531eP9IdrRFIcxpMqgcEbbdNxX6MyNn9416IrzpdRjTe1geUkRyTmQM37NyrDOf2VaQj/AFaD0LBaIhcqoUyNucgfE21V3H3O1QPoBXNSlB8yyBVLMcBQST7AdTWW9zCm6n1HUm5+0TGOPIwQi84+YwyL/qVM98mvGDTmgj81xekW8aep38Pgfunb9WWqrL3fajo0cdxpcry7VQ3NqfMJGUDeyLjkHB4HmHoT0oJ3vM7nodRBmt8Q3ij6JL7BwOjezj35zxjzobOS2ufDmL28sb7WODujPvgEE+/B5HTNeoOw/erZ6kAgbwbr1gkOGJxzsbgSDg9OcDkCuv3n918WqRb0xHeRjyP6OB/dv7r7HqufbIIZbc91Gt3cMZ+2Jd27APGTcyMmCDtYLIBg4PtxnHvWr90/YSXS7R45nV5ZZDI2zO1fKAFBIBY4GScDrj0ycv7mO2stheHTbvcscjlFVv7qfOMfIOeMdM4PqTXoagUpSg/CaxHuhkGo61f6i/JT9XkdBISqfmIo9v5mtrnj3KwHBIIz9RXlLsh2xvNJkuoIIgbmYrDggsUkjZl8qD42yxAHTOOD0Ia/3x96i2UbWlq2byQeZgf1KMOufSQg8D0HmP4c8ncb2HW2tBeSjNzdjcGPVYWwVGf8Xxk/NR6Vldr2Ekn1e3tLl2e6lPjXnOdgI3lCw/Hsxk5wGcAdOfT3lRfRUUfQBQP5ACggO8DtBbWlhM90A8bqYxH6ys4I2D6jOT6AE+ledexPai80WaKdopBa3ShijAgSxgkbkJ/Eucg+xHo1aTZ2Z7R6mZ5M/oqyYpGp6TP1P0B8pP8Ah2jqSRJd+2r20dlHZmJHnnYCFSMeEFIHiAjG3GdoHrk9QCKDQ9D1yC8hWe3cSROOCPQ+qkfhYeoPSqB23kGoazY6cnmS2b7Xc9CBtA8NDznJ6EY6Sqfev3Qex0HZy1uLxp5JW8IB1JCo0gPkCr7liFBOcZPua5+5nQnEEmoXPN1qDGQk/hiydgHsD8X02D0oNGrKe6Mn9K65nP8AaR19vFuMflj/AJVo2t9oLaziMtzKkUY9WPJIBOFXq7YHwgE1Q+6S2d7vU70ROlteSq0LScM21pd/lJJAy3rx6DpwGmUpSgVmvdNqEaXOqWrMFmF7NKEJwxRjjcFPJHA5H7Q9xWlVTO8DRrGbw2u/EgdT93eRZUxH/HMBiNf3/L7EHoFzrL+/Hu+a9t1uYFzcWynKjrJF1IA6llPIHrlhycV9x9ptS0nH6RH26wONt5Co3oCOssY6r/i/zMSBWhaVq0NzEstvIssTdGU5HzHyI9QeRQZ53Ld5AvYBazt/W4FwCx5ljHR8nkuOjep4b1ONOrAu9fu5msLj9J6duVA/iOE6wvnJce8ZPUdBnHwnA0DsL20j1uwZGYxXAASdYzg4PVkPVVcAjI5UkgHIDUGaa33pW8naCK5kUyWdqTFHhsgdQ1wqjg8nI9Sqp6gY9A2V9HNGskTq8bjcrKcgg+oNYH36diILWW1uIovDtnAhlEQUYKfCRnq7R5GT/wB3zXz2Y7R3XZ27W3uiZdNn80ci5KlWxiaPr6Ebk68+vBIcff12MFpcx3tuNiXDHft42zjncMdC4549VY+tcnYjvzurWNF1COS4tzkJMB955eo3NhZscDkgj1J6Vq3eBoceqaVIsJSQsolgcYILpyu1ug3DKZ9mNZf3A3UFwlzp1zEksbYuFV1DLkbUc4I4PKYP1oK33xa9Y3l5HdWMm5njAl8joQ6HysdyjLbcDIJ+AVvXdj2gkvdLt55f1pUqx/aMbFd/1bbk/Mmuj/8A4to2/f8AZBnOceLLtznPw78Y+XSrfY2EcEaxQoscaDCogAUD5AfPn86DsUpSgVHDs/aic3PgRC4PWXYu/pj48Z6DH0qRrhu4i0bqOCykD6kUGN9ykwvNV1O+bliQFJ9EldiBj5LEo/KuXv8Au33hR/o+BvPKA05B5VPwx8er9T/hwOQ1UDu67wf0ML1HhZp5AqqDjCyRFxh+c4856fs44zkdmfsbNLotzqtzl7ieVHUsPN4W/DPjHG5mHy2qMcGg2TuhgEGiWxcqBseVm9ArSO2SfkpGfpWD9rO1LXeqJfyq32XxlEWRwYYXXIAPXrkj3cirXo/baS80aDSLQE30pMD5BCrbgli+7kY24U+uA/Hw5ufbrujt30yCKOVIDYoxWWThGDAGQyEfDuYbtwBxzxzQdDvP1QareWmk2kgdWfxbh4zkKoHA3DIOFLNg8ZKetWjUu2rF/sWjwrcTxgIz5xbW6jgb3HxMMfAvPB9Rg0Lut7EmWN/szNHavlJr3aVluADzDbA8ww8eaQjcxGOMYWenhlDz6fZObaCG8to4/CbYyRG3Dz+YDdIS2TlySS2cnGCHLD2dbx84OqaonDXFz5bS1fAICoBjcDg7IwWzySmavmiaK8JZ5p5J5pPiY+WNR+zHCvlRck8ncx9WPGM+l7Qanp6CfxDeWaqGkjm2CVE8KFiySoq7mzI5wwPlj9yTWhWnae2ksxerIPs3hmQv7KoO4EejDBBHuCKDl1zX7ezhM1zIsca+p6k+yqOWPyHNU9u9Z3wYNOuSh6NO8VvuHHKCRsuvzqD0KP8ASMy6ldGV25NtBGIWS3iJ8jESEgzHaCWxxkdCAFnNW7zbOzm2Ty3O/GXASBvDXjb4gjG5AS4x+8Pegl9P7xLV3SOYSWssh2qJ1AVmzjasyFo2PsN2TkcVaGUEYPINVJNWt9QgK+Gt3ayEgFo5ShCnGdwg2ggjqDwRwa/OzV+9tcCwmcyI8ZktZGOWZFOJIGJwWePKkMQCVbnkGg5rjs1Na5fTWRU/FZyfqG9/DYAtbsR6DKe65yaqD6Y3jPJpDGw1IeebT5sCOZQeWCAlCDjAkjOOcZQkmtQ1DUI4I2lmdY40GWZjgAf9elZxq/eLc3ETy2lssNpH/wDM3RdSQNpykUZEgUhlbcWAIPI9KCd7J94cN4zWtyn2a+TKSW0uPN5ckpn9YpXnHXHPIwTnnbrsNcaLcjVNKyIVOZYuoQEjKlfxQt7dV4IIwCv12p1CSS6jtdc+zRP4YnivLQSrJbHcQm5mU5UuuCOAMg7gcEWC17dXWlyJbazia2l4hvkGVdT0Eij1xjOOf3vioI7t124tNV7PTyRkLNGYS8JPmjcyoD7blwzYYDB+RyBLd3ljbavoEMF0qyeFuiOOGjaMkRlT1VhGV+oOMYOKgO1/cNFc/wBZ0qWMJL5xETmI59Y5FzhfXHI9iBgC6d0PYqfTLJ4rgoZJJTJhCSACiKATgc+Un8xQUa47Ma3oO/8AR7G8snz92U3lCTwTEDu3c/EnBwSwHFVzuJ0a6GrK4jdY4kkEpZCAMrgJkjht5XjrgGvStKBSlKBSlKBSlKCiar3L6bcXpu5Fk3M254lYCJ29WZdu7JPJwwyfqc3OfT43iMLophZdhTHlKYxtx0xjjFdilBWuznYfT9LWSS3iEeQS8jMWYIOSNzElVGM4Htzms6v9TbWt93eM1r2ftTuCk7WuWU4HTkgnjj1O1ctll1/VrPxYJYufvI3Tjr5lI/51iPd1ps1/aR/blI07Sw5EZGBPMrOx8QeqxqdpXHJ98sKC991XaQ6gLi4VPCtY3W3t4RgCONFBPA43HcvyAUAepPW0Y+JeXhA6aiw+pjs1GP8AKa7PcfbbdIicjDTSSytxjJMhXd/BB+WK6Hd+zNNdOef/AIxcg9OAttIAf5gcUE7faduUwso2+Ci4xxl4rqIg/I8D8xWO6lqcsLT6SqYt7u5SZF3EBYSzeLHuAzGm9FGdvlCuec5Poue0VuT7r/lOQP4mso7UdiZJNatzbMsMiQyOruHw/h+GORGyn+/Iznnac5HFBZtNuEAAEuVwoBWcbMDoApvDjr6Af7q+OztyttDumuIopL2S5cb/ADl3aVRD5t/mMabU8ME5yAD5eYiXRe0SdPsLAH+7Z1JGeRl1yDjjOeM/Kul2W7R6pOZI7S2tm8NyZS8wYRySeZihwCC5LEg7sNkknOKDvaN2etoLm7EboALpyET7MSN8cRKkPE0i7XLgKCABjrmu32rmaKFJwJSbORbgNgE7EJEqAmQAbomccJjp0wCK32dOrXQcWotWMTmKWR5JhGJwxaU+FuZZGZnLGRVUMSeOKsE/dlI0Msl7ds5EbkxWyLbxkbD5XKDfKPXkig6N651maSZyraZbiYW8XUTyxLtNw2OqhnAUHOc9Bzmd16yjmWSMkFXbwyGAIO540GQev9kYfmfavjsL2be202yRsbtik45z486SOv5IoH/Piu/4e9kGMZmSQH6PE+PnzPJz8jQQOjwLedo9RaQK8NvbJbbCuQwk2swYE4PIcYxyD8ua3a6bqZh1Gwt4YLm0F08CRzN/Z0ZgySLyMoFYHAO5GAIHUVbu6O13Pqdyes99KAc5ykZOzB9gXYD6V+diJyuuazET1MEg/wDtnP8AxD+FBL92fYqTTLPwJJvFZmLnGdqFgMomeSuRnOBkknAzVtpSgUpSgUpSgUpSgUpSgUpSgVUO82ZLbRr0qoRWjZcKAPNO+0nA9S0hJPqSTVvrOu/u6C6O68ZlkiQfMht2B88If50Fk7vbTw9Lslxg/Z4yR7FkDHOfXJqr93gwt63trE/txu2r/wCr+dXPs8AkYjzll4OHaXBUAFWkIChv8Ixj0HGapPZJAG1WIdU1NJsemGliYn64Q/yoNMqi9sO0tvY6nazXLFY/s1yuQjPyZLcjhASOAeTx/Gr1WQ99sxW6ssCA5jnB8fwdgG6HkeP5A3HHDHrhTQWfSe+DTrmRY4mm3OWCkwvtLKu4jIB5C8/Sqt/R6u9yXg3bzujdmycbnMuQFKjb8O7jOd4+E5UQ2h3+bkM6x7NPs7u4UxjhjIqrkyLFGjgjIXYv4T5j0Hb/AKPkuy31AhiVVYmyRgA7JS2MnoD6/LNBxdz3b23tLOdrovvmunYbI2bJ8JGboMJwCeSOMnoDiU7Qd8puba5SztJWTwZA0zHOzKMN22FZQMdfOyDpkjNULstAkumTyEAJDewvtwrE7opIwCPCdeWdcHwm5HT1H72g1tZPHjkgi8QQsVaY3jSruBJ8PeMAdW/VxoAf4B6N0M5toD/4Uf8AwCutrJEbQuBgIzs2MfAIZSf822ux2f8A7Jb/APlR/wDAKhO8B/6rdey2N2SD0yUUL/6h+ZoOt3P2rJpFuX+OXxJW+fiSOwP+yRUTpiGLtVdDPluLNJCPdkMSD6cKf41Ld2NyrWFoPLvW3jB2SkgDbwXjbaVY/JT1OCRzUPqNxs7WWw/72xKnj2aZvTp8HU0Gl0pSgUpSgUpSgUpSgUpSgUpSgVl/fu26KwiwGMl4nlK7g2AwwVyNw8+NuRnNahWUd+y5bTBtD5ufgIB3cp5dpByD0xg9elBZ1u3KoeOOFGRtDDkKuA0e4YI2xJMwIxu9aqXZ3UVOp635hlooJgRkcRx5J5HBG8Zzg59B6SF5MRGS5yzjHUlnQFd3wbt6ruOVj3IvB32/OM/7urFDqN5Gissc9jOgUjbnJQEAKze2RhicEct8RD0bWFf0jboCe0GxWPhTfF0G8qAwwwywxkZyOnBrcopNygjoQD/GvPP9JC5zqECY+G3DZ/ekk/8Ab/Og6/d1YTyaTqskUTSSGKO2QR7mdssxk8pJ6K68LjgcDPWw9zWg3gsdUUxGOWZBHGJFMY8QRyjpgYGXXkVb+4rS/B0eJsYad5JTkYPxbVP0KoCPkRWg0Hn/AEzsNf2Gi6r46mJ90Eke1lJHgSB2kV0bI4x7EYrMJL873CsV3hy58+5iV5jY5y43DqfUknivWHb8Z0u+/wDppv8A9bV5N/0ZvPC8b7LP4IUP4ngvs2kZDb8Y249c4oPYmiQ7LaBT1WJB/BAKq3eVKVsNScHgW6x49iS278yJF/lVs0u7SWGOSNg0borKw6EEDBrPu9f/ALNvFPS4uoEUMeuPABA5GOY2/maDvdnxttow7LIqKORkDIUAAJclkAHvHKAfQConW5mPaLSWPTw5lyFYZ+7fI5yCOR0ZhXUbXrZZpHZ7UsMLkTRyN5DzuZIo2GMjh5mHHp607/SiNtZ07wUhVVnG7YsS5ad1R2ZoHZGO0D1J45JzQej6UpQKUpQKUpQKUpQKUr4lYhSVGWAOATjJ9BnnH1oPuuK5u0jUtI6oo6lmAA/M8VlV1qHai+dkigi0+IEjezKW4OCN3mLZOSGVACPX3+IO4MzkPqWoXFy46YJ49xvlLkj8hQW3VO93SIOGu0c+0QaX/NGCo/M1lXeR3o22pNarawzu1vMJTuRBvUYyoHn6/wCJSPkelafZd1mj2vw2ayMfSQNKT+TkhR8+B7mp0RiFQqLHbR4wqRoC5AHAVFG0ED0Afigw6ftpqMgO/TLjwmzv2iUbh+D7woW4GPMSWBA2NGOK+OxnaJ01Kzubm2+yQv40ckzApE4dCwwXAAwwGTuYnOSckk7TdqMgshLkkxiTEszEcbo4ifDh+Iec4Az5gKhdcs4jukucN4WQwOZFBfCrG563EjZ4tk2pl/MGOxiERrXfDDbrFZaYPt13hYlZc+HuCgA8frCT6KcdfMMV2bPuiF3E02sObi/lBwyuyrCu3CRqqEKwU5boBknryTNdiuxSQN9pkhWKUgiOMBfukbG4tsAUzPtG7aNqhVRAFB3XKg6ejaUltbxQR52QoqLnrhRjJ+Z613KUoOK7tVljeNxlHUqwyRlWGCMjkcGvmKwjWIQqiiFUEYTHl2AYC4PGMcYrnpQZFq/ZS60y6kk0+5aCG4bdDEVDW5m9bZ1YgQ+I3wSDA52cHaTB9rddub+ytbb7HcJNPdPKxXYRmMymSJDv3LKg/C4VvIRitx1DT454nimQPFICrK3Qg/8AXX0rOtRtWtZxBcJ40c5RUlZiDcbAdqM+R4N/GoBjmyPFCBdysAyBQI+5mKbe63ssfPImtslCRn71kkPhHn+8VD8q7q/0fpBtkhvM/iV44w4BGMEOsgYnP7KHoK1gQ42PIGuIuRHcKNtxCrYysmMMy7lwSoz8IdDtZ67kWnj9Yp37wD48RVXYejOF8kwA5zj6LQZdD2d7T2+fs+oJcbeQjvmRh7FbhMrn97867C95XaC14vNKMq/tRK46dcuniIP4CtXMT9GCSoPcAMOPblWP+zXdoMs07+kPpzkCaOeFvXKhlB9eVO44/dq79ne21jfDNrcJIfVclXH1jbDY+eMGuxq/Zazuv7RbQykcAvGpYfRsZH5Gq5b9zmmRTpPBHJBLG25THM45z7MTwRwR0wSKC70pSgUpSgUpSgUpSg61wjnPnEaDkkAFvrlvKo/I/lXTg5z9nGAfinfJJH+HPMnyJO0ZyN3SpRkBGCMj518TxKy4b4fUehx7+4+VBB3E0UcUkpk8K3A3y3DHzyKB+FhyF5wCB04QDIYcWiaS8zpc3CeGqZNtbcYhBB+8kA4NwwJz1CBioySzNzLZfbJkmk5tYiGgjxxJIOlw37QH92On4+cptn6BSlKBSlKBSlKBXT1jR4bqF4J0EkUgwyn+RB6gg8gjkEA13KUFQ0YXFi3hXEglR3CxSHymUbeA3P8AaRtOeiyDBGG3CrNHbjO6M4zkkfhJ5zkehz1IwffOKajp0U8bRTIskTjDKwyD+X88+hqIsFmtH8OVjNbMVEUrH7xM8bJmPxgcbZDyeQ2WwXCfxX7SlApSlApSlApSlApSlApSlAr5liVgVYBlIwQRkEHqCD1FfVKBSlKBSlKBSlKBSlKBSlKBX4ygjB5B6g1+0oFKUoFKUoFKUoFKUoFKUoFKUoFKUoFKUoFKUoFKUoFKUoFKUoFKUoFKUoFKUoFKUoFKUo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174" name="Picture 6" descr="http://unajarradebarro.files.wordpress.com/2012/07/dios-y-la-iglesi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9" y="932333"/>
            <a:ext cx="8153945" cy="573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86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 u="sng" dirty="0" smtClean="0">
                <a:solidFill>
                  <a:srgbClr val="FF0000"/>
                </a:solidFill>
              </a:rPr>
              <a:t>NOSOTROS SOMOS SACRAMENTO DE CRISTO</a:t>
            </a:r>
            <a:endParaRPr lang="es-ES" sz="3200" b="1" u="sng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194" name="Picture 2" descr="https://encrypted-tbn3.gstatic.com/images?q=tbn:ANd9GcR6Tpc9PCtNBC-cdEMXfJT-_3JjUnJ92yLhE4_FEyxqSXyAaCDHx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54" y="1052736"/>
            <a:ext cx="846387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7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s-AR" sz="4000" b="1" dirty="0" smtClean="0">
                <a:solidFill>
                  <a:srgbClr val="FF0000"/>
                </a:solidFill>
              </a:rPr>
              <a:t>LAS FÓRMULAS DE CORTESÍA</a:t>
            </a:r>
            <a:endParaRPr lang="es-AR" sz="4000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sz="4000" dirty="0" smtClean="0"/>
              <a:t>Los saludos.</a:t>
            </a:r>
          </a:p>
          <a:p>
            <a:endParaRPr lang="es-AR" dirty="0"/>
          </a:p>
          <a:p>
            <a:pPr marL="0" indent="0">
              <a:buNone/>
            </a:pPr>
            <a:endParaRPr lang="es-AR" dirty="0" smtClean="0"/>
          </a:p>
          <a:p>
            <a:r>
              <a:rPr lang="es-AR" sz="4000" dirty="0" smtClean="0"/>
              <a:t>Los buenos modales.</a:t>
            </a:r>
          </a:p>
          <a:p>
            <a:pPr marL="0" indent="0">
              <a:buNone/>
            </a:pPr>
            <a:endParaRPr lang="es-AR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24744"/>
            <a:ext cx="2376264" cy="1612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37112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26613"/>
            <a:ext cx="21336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159349"/>
            <a:ext cx="1709752" cy="24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869160"/>
            <a:ext cx="3314700" cy="1666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759" y="2338749"/>
            <a:ext cx="1235017" cy="1308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195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4000" b="1" dirty="0">
                <a:solidFill>
                  <a:srgbClr val="FF0000"/>
                </a:solidFill>
              </a:rPr>
              <a:t>CONSIGNAS </a:t>
            </a:r>
            <a:br>
              <a:rPr lang="es-AR" sz="4000" b="1" dirty="0">
                <a:solidFill>
                  <a:srgbClr val="FF0000"/>
                </a:solidFill>
              </a:rPr>
            </a:br>
            <a:r>
              <a:rPr lang="es-AR" sz="4000" b="1" dirty="0">
                <a:solidFill>
                  <a:srgbClr val="FF0000"/>
                </a:solidFill>
              </a:rPr>
              <a:t>PARA COMPARTIR EN LOS GRUPOS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sz="3800" dirty="0" smtClean="0"/>
              <a:t>Compartir las </a:t>
            </a:r>
            <a:r>
              <a:rPr lang="es-AR" sz="3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fortalezas</a:t>
            </a:r>
            <a:r>
              <a:rPr lang="es-AR" sz="3800" dirty="0" smtClean="0"/>
              <a:t> y </a:t>
            </a:r>
            <a:r>
              <a:rPr lang="es-AR" sz="3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debilidades</a:t>
            </a:r>
            <a:r>
              <a:rPr lang="es-AR" sz="3800" dirty="0" smtClean="0"/>
              <a:t> que tenemos en la comunicación, en nuestra  interacción como agentes pastorales y como Iglesia.</a:t>
            </a:r>
          </a:p>
          <a:p>
            <a:r>
              <a:rPr lang="es-AR" sz="3800" dirty="0" smtClean="0"/>
              <a:t>Propuestas para mejorarla y hacerlas realidad.</a:t>
            </a:r>
            <a:endParaRPr lang="es-AR" sz="3800" dirty="0"/>
          </a:p>
        </p:txBody>
      </p:sp>
    </p:spTree>
    <p:extLst>
      <p:ext uri="{BB962C8B-B14F-4D97-AF65-F5344CB8AC3E}">
        <p14:creationId xmlns:p14="http://schemas.microsoft.com/office/powerpoint/2010/main" val="146619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b="1" dirty="0" smtClean="0">
                <a:solidFill>
                  <a:srgbClr val="FF0000"/>
                </a:solidFill>
              </a:rPr>
              <a:t>CONSIGNAS </a:t>
            </a:r>
            <a:br>
              <a:rPr lang="es-ES" sz="3600" b="1" dirty="0" smtClean="0">
                <a:solidFill>
                  <a:srgbClr val="FF0000"/>
                </a:solidFill>
              </a:rPr>
            </a:br>
            <a:r>
              <a:rPr lang="es-ES" sz="3600" b="1" dirty="0" smtClean="0">
                <a:solidFill>
                  <a:srgbClr val="FF0000"/>
                </a:solidFill>
              </a:rPr>
              <a:t>PARA COMPARTIR EN LOS GRUPOS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VE SI PODES HACER ALGO QUE REFIERA QUE ESTO SE DEBE REFLEJAR</a:t>
            </a:r>
          </a:p>
          <a:p>
            <a:r>
              <a:rPr lang="es-ES" dirty="0" smtClean="0"/>
              <a:t>EN LA ACOGIDA</a:t>
            </a:r>
          </a:p>
          <a:p>
            <a:r>
              <a:rPr lang="es-ES" smtClean="0"/>
              <a:t>CORTESÍA</a:t>
            </a:r>
            <a:endParaRPr lang="es-ES" dirty="0" smtClean="0"/>
          </a:p>
          <a:p>
            <a:r>
              <a:rPr lang="es-ES" dirty="0" smtClean="0"/>
              <a:t>NUESTRA COMUNICACIÓN</a:t>
            </a:r>
          </a:p>
          <a:p>
            <a:r>
              <a:rPr lang="es-ES" dirty="0" smtClean="0"/>
              <a:t>MODALES</a:t>
            </a:r>
          </a:p>
          <a:p>
            <a:r>
              <a:rPr lang="es-ES" dirty="0" smtClean="0"/>
              <a:t>TESTIMONIOS</a:t>
            </a:r>
          </a:p>
          <a:p>
            <a:r>
              <a:rPr lang="es-ES" dirty="0" smtClean="0"/>
              <a:t>ETC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7505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ln w="38100">
            <a:solidFill>
              <a:srgbClr val="0070C0"/>
            </a:solidFill>
          </a:ln>
        </p:spPr>
        <p:txBody>
          <a:bodyPr/>
          <a:lstStyle/>
          <a:p>
            <a:r>
              <a:rPr lang="es-ES" sz="3200" b="1" u="sng" smtClean="0">
                <a:solidFill>
                  <a:srgbClr val="FF0000"/>
                </a:solidFill>
              </a:rPr>
              <a:t>COMUNICACIÓN - APRENDIZAJE - DESARROLLO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96753"/>
            <a:ext cx="8219256" cy="4608512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Familia</a:t>
            </a:r>
            <a:r>
              <a:rPr lang="es-ES" dirty="0" smtClean="0">
                <a:solidFill>
                  <a:srgbClr val="FFFF00"/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Escuela.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Iglesia.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Instituciones.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Medios de Comunicación Social: Gráficos, radiales, audiovisuales (TV – Internet)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La sociedad.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La cultura.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La calle .</a:t>
            </a: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3 Título"/>
          <p:cNvSpPr txBox="1">
            <a:spLocks/>
          </p:cNvSpPr>
          <p:nvPr/>
        </p:nvSpPr>
        <p:spPr bwMode="auto">
          <a:xfrm>
            <a:off x="0" y="5458578"/>
            <a:ext cx="9144000" cy="107721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sz="3200" b="1" dirty="0" smtClean="0">
                <a:solidFill>
                  <a:srgbClr val="0070C0"/>
                </a:solidFill>
              </a:rPr>
              <a:t>«No hay nada en el intelecto </a:t>
            </a:r>
            <a:br>
              <a:rPr lang="es-ES" sz="3200" b="1" dirty="0" smtClean="0">
                <a:solidFill>
                  <a:srgbClr val="0070C0"/>
                </a:solidFill>
              </a:rPr>
            </a:br>
            <a:r>
              <a:rPr lang="es-ES" sz="3200" b="1" dirty="0" smtClean="0">
                <a:solidFill>
                  <a:srgbClr val="0070C0"/>
                </a:solidFill>
              </a:rPr>
              <a:t>que antes no haya pasado por los sentidos»</a:t>
            </a:r>
            <a:endParaRPr lang="es-ES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2.bp.blogspot.com/_MacvjIRxlxY/THm7mwgfAqI/AAAAAAAAABo/yMYbk15thzs/s1600/dilogos1b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u="sng" dirty="0" smtClean="0">
                <a:solidFill>
                  <a:srgbClr val="FF0000"/>
                </a:solidFill>
              </a:rPr>
              <a:t>Tipos de comunicaciones</a:t>
            </a:r>
          </a:p>
        </p:txBody>
      </p:sp>
      <p:sp>
        <p:nvSpPr>
          <p:cNvPr id="15362" name="2 Marcador de contenido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r>
              <a:rPr lang="es-E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Corporales</a:t>
            </a:r>
          </a:p>
          <a:p>
            <a:r>
              <a:rPr lang="es-E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Gestuales</a:t>
            </a:r>
            <a:endParaRPr lang="es-ES" sz="4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Orales</a:t>
            </a:r>
          </a:p>
          <a:p>
            <a:r>
              <a:rPr lang="es-E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Escritos</a:t>
            </a:r>
            <a:endParaRPr lang="es-ES" sz="4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Simbólicos</a:t>
            </a:r>
          </a:p>
          <a:p>
            <a:r>
              <a:rPr lang="es-E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Artísticas</a:t>
            </a:r>
            <a:endParaRPr lang="es-ES" sz="40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2.bp.blogspot.com/_F8kRL6vVe5c/TRAYG9bJ2JI/AAAAAAAAC-8/aKlDpDROcdU/s400/si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454" y="1124744"/>
            <a:ext cx="5332546" cy="520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5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es-ES" b="1" u="sng" dirty="0" smtClean="0">
                <a:solidFill>
                  <a:srgbClr val="FF0000"/>
                </a:solidFill>
              </a:rPr>
              <a:t>Comunicación corporal</a:t>
            </a:r>
          </a:p>
        </p:txBody>
      </p:sp>
      <p:sp>
        <p:nvSpPr>
          <p:cNvPr id="16386" name="2 Marcador de contenido"/>
          <p:cNvSpPr>
            <a:spLocks noGrp="1"/>
          </p:cNvSpPr>
          <p:nvPr>
            <p:ph idx="1"/>
          </p:nvPr>
        </p:nvSpPr>
        <p:spPr>
          <a:xfrm>
            <a:off x="251520" y="981075"/>
            <a:ext cx="8013576" cy="5256213"/>
          </a:xfrm>
        </p:spPr>
        <p:txBody>
          <a:bodyPr/>
          <a:lstStyle/>
          <a:p>
            <a:r>
              <a:rPr lang="es-E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Posturas </a:t>
            </a:r>
          </a:p>
          <a:p>
            <a:r>
              <a:rPr lang="es-E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Distancias </a:t>
            </a:r>
          </a:p>
          <a:p>
            <a:r>
              <a:rPr lang="es-E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Movimientos </a:t>
            </a:r>
          </a:p>
          <a:p>
            <a:r>
              <a:rPr lang="es-E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Vestimentas</a:t>
            </a:r>
          </a:p>
          <a:p>
            <a:r>
              <a:rPr lang="es-E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Contactos </a:t>
            </a:r>
          </a:p>
          <a:p>
            <a:r>
              <a:rPr lang="es-E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Caricias</a:t>
            </a:r>
            <a:endParaRPr lang="es-ES" sz="48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4.bp.blogspot.com/-EzNpE5nnD4E/Ts1qHNwQlaI/AAAAAAAAAAo/wcxAkVDXf94/s320/emoticons-thum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782" y="1196752"/>
            <a:ext cx="5450613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0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u="sng" smtClean="0">
                <a:solidFill>
                  <a:srgbClr val="FF0000"/>
                </a:solidFill>
                <a:latin typeface="Arial Black" pitchFamily="34" charset="0"/>
              </a:rPr>
              <a:t>Comunicación </a:t>
            </a:r>
            <a:r>
              <a:rPr lang="es-ES" b="1" u="sng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Gestual</a:t>
            </a:r>
            <a:endParaRPr lang="es-ES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600200"/>
            <a:ext cx="8229600" cy="45259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Actitudes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Miradas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Expresiones faciales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Movimientos de las manos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Señas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s-E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aludos</a:t>
            </a:r>
            <a:endParaRPr lang="es-ES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/>
          </a:p>
        </p:txBody>
      </p:sp>
      <p:sp>
        <p:nvSpPr>
          <p:cNvPr id="2" name="AutoShape 2" descr="http://4.bp.blogspot.com/-EzNpE5nnD4E/Ts1qHNwQlaI/AAAAAAAAAAo/wcxAkVDXf94/s320/emoticons-thumb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u="sng" smtClean="0">
                <a:solidFill>
                  <a:srgbClr val="FF0000"/>
                </a:solidFill>
                <a:latin typeface="Arial Black" pitchFamily="34" charset="0"/>
              </a:rPr>
              <a:t>Comunicación </a:t>
            </a:r>
            <a:r>
              <a:rPr lang="es-ES" b="1" u="sng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Oral</a:t>
            </a:r>
            <a:endParaRPr lang="es-ES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196975"/>
            <a:ext cx="8229600" cy="532765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E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Los mismos códigos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E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Claridad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E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Comprensible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E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Tonos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E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Entonaciones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E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Dicción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s-E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Caricias versus ataques</a:t>
            </a:r>
            <a:endParaRPr lang="es-ES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/>
          </a:p>
        </p:txBody>
      </p:sp>
      <p:pic>
        <p:nvPicPr>
          <p:cNvPr id="8194" name="Picture 2" descr="http://2.bp.blogspot.com/_4lItHqN332Y/TAXl4Bp-45I/AAAAAAAAACg/dEnSUQpj5pc/s1600/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065" y="1785832"/>
            <a:ext cx="4019431" cy="401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avidcantone.com/wp-content/uploads/2011/01/escritura-blo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248" y="1171858"/>
            <a:ext cx="5293240" cy="528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u="sng" smtClean="0">
                <a:solidFill>
                  <a:srgbClr val="FF0000"/>
                </a:solidFill>
                <a:latin typeface="Arial Black" pitchFamily="34" charset="0"/>
              </a:rPr>
              <a:t>Comunicación Escrita</a:t>
            </a:r>
            <a:endParaRPr lang="es-ES" smtClean="0"/>
          </a:p>
        </p:txBody>
      </p:sp>
      <p:sp>
        <p:nvSpPr>
          <p:cNvPr id="19458" name="2 Marcador de contenido"/>
          <p:cNvSpPr>
            <a:spLocks noGrp="1"/>
          </p:cNvSpPr>
          <p:nvPr>
            <p:ph idx="1"/>
          </p:nvPr>
        </p:nvSpPr>
        <p:spPr>
          <a:xfrm>
            <a:off x="107504" y="1600200"/>
            <a:ext cx="8229600" cy="4525963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es-E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Los mismos códigos</a:t>
            </a:r>
            <a:endParaRPr lang="es-E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es-E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Visible</a:t>
            </a:r>
          </a:p>
          <a:p>
            <a:pPr>
              <a:buFont typeface="Courier New" pitchFamily="49" charset="0"/>
              <a:buChar char="o"/>
            </a:pPr>
            <a:r>
              <a:rPr lang="es-E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Clara </a:t>
            </a:r>
          </a:p>
          <a:p>
            <a:pPr>
              <a:buFont typeface="Courier New" pitchFamily="49" charset="0"/>
              <a:buChar char="o"/>
            </a:pPr>
            <a:r>
              <a:rPr lang="es-E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Legible</a:t>
            </a:r>
          </a:p>
          <a:p>
            <a:pPr>
              <a:buFont typeface="Courier New" pitchFamily="49" charset="0"/>
              <a:buChar char="o"/>
            </a:pPr>
            <a:r>
              <a:rPr lang="es-E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Resaltar lo esencial </a:t>
            </a:r>
          </a:p>
          <a:p>
            <a:pPr>
              <a:buFont typeface="Courier New" pitchFamily="49" charset="0"/>
              <a:buChar char="o"/>
            </a:pPr>
            <a:r>
              <a:rPr lang="es-E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Ordenada </a:t>
            </a:r>
          </a:p>
          <a:p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nternalcomms.com.ar/wp-content/uploads/2011/11/comunicac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195" y="1412776"/>
            <a:ext cx="5959309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u="sng" smtClean="0">
                <a:solidFill>
                  <a:srgbClr val="FF0000"/>
                </a:solidFill>
                <a:latin typeface="Arial Black" pitchFamily="34" charset="0"/>
              </a:rPr>
              <a:t>Comunicación Simbólica</a:t>
            </a:r>
            <a:endParaRPr lang="es-ES" smtClean="0"/>
          </a:p>
        </p:txBody>
      </p:sp>
      <p:sp>
        <p:nvSpPr>
          <p:cNvPr id="20482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Signos</a:t>
            </a:r>
          </a:p>
          <a:p>
            <a:r>
              <a:rPr lang="es-E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Señales</a:t>
            </a:r>
          </a:p>
          <a:p>
            <a:r>
              <a:rPr lang="es-E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Ornamentaciones</a:t>
            </a:r>
          </a:p>
          <a:p>
            <a:r>
              <a:rPr lang="es-E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Sacramentales</a:t>
            </a:r>
          </a:p>
          <a:p>
            <a:r>
              <a:rPr lang="es-E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Elementos</a:t>
            </a:r>
          </a:p>
          <a:p>
            <a:r>
              <a:rPr lang="es-E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Sonidos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Claridad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327</Words>
  <Application>Microsoft Office PowerPoint</Application>
  <PresentationFormat>Presentación en pantalla (4:3)</PresentationFormat>
  <Paragraphs>137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25</vt:i4>
      </vt:variant>
    </vt:vector>
  </HeadingPairs>
  <TitlesOfParts>
    <vt:vector size="27" baseType="lpstr">
      <vt:lpstr>Tema de Office</vt:lpstr>
      <vt:lpstr>1_Tema de Office</vt:lpstr>
      <vt:lpstr>Presentación de PowerPoint</vt:lpstr>
      <vt:lpstr>Presentación de PowerPoint</vt:lpstr>
      <vt:lpstr>COMUNICACIÓN - APRENDIZAJE - DESARROLLO</vt:lpstr>
      <vt:lpstr>Tipos de comunicaciones</vt:lpstr>
      <vt:lpstr>Comunicación corporal</vt:lpstr>
      <vt:lpstr>Comunicación Gestual</vt:lpstr>
      <vt:lpstr>Comunicación Oral</vt:lpstr>
      <vt:lpstr>Comunicación Escrita</vt:lpstr>
      <vt:lpstr>Comunicación Simbólica</vt:lpstr>
      <vt:lpstr>Comunicación Artística</vt:lpstr>
      <vt:lpstr>MEDIO - AMBIENTE - SITUACIÓN</vt:lpstr>
      <vt:lpstr>Tipos de comunicaciones</vt:lpstr>
      <vt:lpstr>«No hay nada en el intelecto  que antes no haya pasado por los sentidos»</vt:lpstr>
      <vt:lpstr>COMUNICAR A LA INTEGRIDAD DE LA PERSONA</vt:lpstr>
      <vt:lpstr>INTERFERENCIAS EN LA COMUNICACIÓN</vt:lpstr>
      <vt:lpstr>EN LA COMUNICACIÓN PODEMOS SER</vt:lpstr>
      <vt:lpstr>Presentación de PowerPoint</vt:lpstr>
      <vt:lpstr>Presentación de PowerPoint</vt:lpstr>
      <vt:lpstr>Presentación de PowerPoint</vt:lpstr>
      <vt:lpstr>Presentación de PowerPoint</vt:lpstr>
      <vt:lpstr>IGLESIA SACRAMENTO DE CRISTO</vt:lpstr>
      <vt:lpstr>NOSOTROS SOMOS SACRAMENTO DE CRISTO</vt:lpstr>
      <vt:lpstr>LAS FÓRMULAS DE CORTESÍA</vt:lpstr>
      <vt:lpstr>CONSIGNAS  PARA COMPARTIR EN LOS GRUPOS</vt:lpstr>
      <vt:lpstr>CONSIGNAS  PARA COMPARTIR EN LOS GRUPOS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Luffi</dc:creator>
  <cp:lastModifiedBy>Alumno</cp:lastModifiedBy>
  <cp:revision>37</cp:revision>
  <dcterms:created xsi:type="dcterms:W3CDTF">2013-10-24T15:07:57Z</dcterms:created>
  <dcterms:modified xsi:type="dcterms:W3CDTF">2014-03-06T23:54:58Z</dcterms:modified>
</cp:coreProperties>
</file>