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5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5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477B2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379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EDCEF3-7ADE-497C-878D-83CFF55558E3}" type="datetimeFigureOut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13/03/2018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16A863-A043-4457-A885-34AA83D10FD9}" type="slidenum">
              <a:rPr lang="es-AR" smtClean="0">
                <a:solidFill>
                  <a:srgbClr val="0E57C4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AR">
              <a:solidFill>
                <a:srgbClr val="0E57C4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4725144"/>
            <a:ext cx="81003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900" b="1" i="1" dirty="0" smtClean="0"/>
              <a:t>Convocatoria, </a:t>
            </a:r>
            <a:br>
              <a:rPr lang="es-AR" sz="4900" b="1" i="1" dirty="0" smtClean="0"/>
            </a:br>
            <a:r>
              <a:rPr lang="es-AR" sz="4900" b="1" i="1" dirty="0" smtClean="0"/>
              <a:t>llamado y recibimiento cordial</a:t>
            </a:r>
            <a:br>
              <a:rPr lang="es-AR" sz="4900" b="1" i="1" dirty="0" smtClean="0"/>
            </a:br>
            <a:r>
              <a:rPr lang="es-AR" sz="3000" b="1" i="1" dirty="0" smtClean="0"/>
              <a:t>La </a:t>
            </a:r>
            <a:r>
              <a:rPr lang="es-AR" sz="3000" b="1" i="1" dirty="0"/>
              <a:t>respuesta </a:t>
            </a:r>
            <a:r>
              <a:rPr lang="es-AR" sz="3000" b="1" i="1" dirty="0" smtClean="0"/>
              <a:t>de los Discípulos</a:t>
            </a:r>
            <a:endParaRPr lang="es-AR" sz="3000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6027003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400" b="1" i="1" dirty="0">
                <a:solidFill>
                  <a:srgbClr val="C00000"/>
                </a:solidFill>
              </a:rPr>
              <a:t>1ª Taller </a:t>
            </a:r>
            <a:r>
              <a:rPr lang="es-AR" sz="2400" b="1" i="1" dirty="0" smtClean="0">
                <a:solidFill>
                  <a:srgbClr val="C00000"/>
                </a:solidFill>
              </a:rPr>
              <a:t>Convocatoria, </a:t>
            </a:r>
            <a:r>
              <a:rPr lang="es-AR" sz="2400" b="1" i="1" dirty="0">
                <a:solidFill>
                  <a:srgbClr val="C00000"/>
                </a:solidFill>
              </a:rPr>
              <a:t>Llamado y Recibimiento Cordial,  </a:t>
            </a:r>
            <a:r>
              <a:rPr lang="es-AR" sz="2400" b="1" i="1" dirty="0">
                <a:solidFill>
                  <a:srgbClr val="C00000"/>
                </a:solidFill>
              </a:rPr>
              <a:t>17 de </a:t>
            </a:r>
            <a:r>
              <a:rPr lang="es-AR" sz="2400" b="1" i="1" dirty="0" smtClean="0">
                <a:solidFill>
                  <a:srgbClr val="C00000"/>
                </a:solidFill>
              </a:rPr>
              <a:t>Marzo </a:t>
            </a:r>
            <a:r>
              <a:rPr lang="es-AR" sz="2400" b="1" i="1" dirty="0">
                <a:solidFill>
                  <a:srgbClr val="C00000"/>
                </a:solidFill>
              </a:rPr>
              <a:t>de 2018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4634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4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4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4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4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692696"/>
            <a:ext cx="7714104" cy="4800600"/>
          </a:xfrm>
        </p:spPr>
        <p:txBody>
          <a:bodyPr/>
          <a:lstStyle/>
          <a:p>
            <a:pPr algn="just"/>
            <a:r>
              <a:rPr lang="es-AR" dirty="0" smtClean="0"/>
              <a:t>Las personas necesitan ser llamadas y sentirse útiles. Quien más, quien menos, se siente feliz y útil, empleando su tiempo y sus talentos en el servicio a los demás.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0725"/>
            <a:ext cx="6376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548680"/>
            <a:ext cx="7674056" cy="4835624"/>
          </a:xfrm>
        </p:spPr>
        <p:txBody>
          <a:bodyPr/>
          <a:lstStyle/>
          <a:p>
            <a:pPr algn="just"/>
            <a:r>
              <a:rPr lang="es-AR" dirty="0" smtClean="0"/>
              <a:t>Por otra parte, las personas desean ver reflejadas en la comunidad parroquial las actitudes de Jesús: su Misericordia y su amor de benevolencia (</a:t>
            </a:r>
            <a:r>
              <a:rPr lang="es-AR" dirty="0" err="1" smtClean="0"/>
              <a:t>Lc</a:t>
            </a:r>
            <a:r>
              <a:rPr lang="es-AR" dirty="0" smtClean="0"/>
              <a:t>. 15, 11)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2996952"/>
            <a:ext cx="7340752" cy="38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476672"/>
            <a:ext cx="7818072" cy="4835624"/>
          </a:xfrm>
        </p:spPr>
        <p:txBody>
          <a:bodyPr/>
          <a:lstStyle/>
          <a:p>
            <a:pPr algn="just"/>
            <a:r>
              <a:rPr lang="es-AR" dirty="0" smtClean="0"/>
              <a:t>El ser humano se construye y perfecciona dando de lo que tiene, rompiendo con el egoísmo, sintiéndose corresponsable en la edificación de un mundo y una Iglesia mejor.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27" l="377" r="100000">
                        <a14:foregroundMark x1="8169" y1="22989" x2="13227" y2="26189"/>
                        <a14:foregroundMark x1="13459" y1="22989" x2="10814" y2="28126"/>
                        <a14:foregroundMark x1="2442" y1="91242" x2="99535" y2="94442"/>
                        <a14:foregroundMark x1="2878" y1="74021" x2="4855" y2="76589"/>
                        <a14:foregroundMark x1="89419" y1="87116" x2="92500" y2="84253"/>
                        <a14:foregroundMark x1="89855" y1="29684" x2="96250" y2="35116"/>
                        <a14:backgroundMark x1="1067" y1="9364" x2="98117" y2="636"/>
                        <a14:backgroundMark x1="73635" y1="16182" x2="99435" y2="24545"/>
                        <a14:backgroundMark x1="2385" y1="25818" x2="11048" y2="73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84375"/>
            <a:ext cx="6624736" cy="45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620688"/>
            <a:ext cx="6480720" cy="4800600"/>
          </a:xfrm>
        </p:spPr>
        <p:txBody>
          <a:bodyPr/>
          <a:lstStyle/>
          <a:p>
            <a:pPr algn="just"/>
            <a:r>
              <a:rPr lang="es-AR" dirty="0" smtClean="0"/>
              <a:t>La llamada, la convocatoria y el recibimiento cordial nunca deben ser egoístas. Constituyen un mutuo dar y recibir para crecer juntos en la fe, la esperanza y el amor.</a:t>
            </a:r>
            <a:endParaRPr lang="es-A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60725"/>
            <a:ext cx="63769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"/>
          <a:stretch/>
        </p:blipFill>
        <p:spPr bwMode="auto">
          <a:xfrm>
            <a:off x="2933708" y="2996953"/>
            <a:ext cx="4371620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548680"/>
            <a:ext cx="7714104" cy="4800600"/>
          </a:xfrm>
        </p:spPr>
        <p:txBody>
          <a:bodyPr/>
          <a:lstStyle/>
          <a:p>
            <a:pPr algn="just"/>
            <a:r>
              <a:rPr lang="es-AR" dirty="0" smtClean="0"/>
              <a:t>Llamar, convocar y recibir, son acciones personales, comunitarias y eclesiales. Ello supone que deben ser asumidas por todos los miembros de la comunidad aunque no tengan como tarea específica cumplir con esa función.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234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44658"/>
            <a:ext cx="4270166" cy="410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344358"/>
            <a:ext cx="8100392" cy="4800600"/>
          </a:xfrm>
        </p:spPr>
        <p:txBody>
          <a:bodyPr/>
          <a:lstStyle/>
          <a:p>
            <a:pPr algn="just"/>
            <a:r>
              <a:rPr lang="es-AR" dirty="0" smtClean="0"/>
              <a:t>Queremos destacar que siempre el que llama al corazón del hombre, el que despierta la fe es Dios. Lo que hacemos nosotros, ya sea personal o comunitariamente es favorecer o complicar ese llamado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67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1">
      <a:dk1>
        <a:sysClr val="windowText" lastClr="000000"/>
      </a:dk1>
      <a:lt1>
        <a:sysClr val="window" lastClr="FFFFFF"/>
      </a:lt1>
      <a:dk2>
        <a:srgbClr val="021127"/>
      </a:dk2>
      <a:lt2>
        <a:srgbClr val="0E57C4"/>
      </a:lt2>
      <a:accent1>
        <a:srgbClr val="3477B2"/>
      </a:accent1>
      <a:accent2>
        <a:srgbClr val="297FD5"/>
      </a:accent2>
      <a:accent3>
        <a:srgbClr val="7F8FA9"/>
      </a:accent3>
      <a:accent4>
        <a:srgbClr val="374C81"/>
      </a:accent4>
      <a:accent5>
        <a:srgbClr val="417B84"/>
      </a:accent5>
      <a:accent6>
        <a:srgbClr val="77697A"/>
      </a:accent6>
      <a:hlink>
        <a:srgbClr val="4A2467"/>
      </a:hlink>
      <a:folHlink>
        <a:srgbClr val="0A658C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220</Words>
  <Application>Microsoft Office PowerPoint</Application>
  <PresentationFormat>Presentación en pantalla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Solsticio</vt:lpstr>
      <vt:lpstr>Convocatoria,  llamado y recibimiento cordial La respuesta de los Discípulos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Convocatoria,  llamado y recibimiento cordial La respuesta de los Discípulos</dc:title>
  <dc:creator>Alumno</dc:creator>
  <cp:lastModifiedBy>Asus</cp:lastModifiedBy>
  <cp:revision>12</cp:revision>
  <dcterms:created xsi:type="dcterms:W3CDTF">2018-02-16T15:38:52Z</dcterms:created>
  <dcterms:modified xsi:type="dcterms:W3CDTF">2018-03-13T23:44:43Z</dcterms:modified>
</cp:coreProperties>
</file>