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5" r:id="rId3"/>
    <p:sldId id="267" r:id="rId4"/>
    <p:sldId id="260" r:id="rId5"/>
    <p:sldId id="268" r:id="rId6"/>
    <p:sldId id="269" r:id="rId7"/>
    <p:sldId id="257" r:id="rId8"/>
    <p:sldId id="266" r:id="rId9"/>
    <p:sldId id="270" r:id="rId10"/>
    <p:sldId id="272" r:id="rId11"/>
    <p:sldId id="258" r:id="rId12"/>
    <p:sldId id="271" r:id="rId13"/>
    <p:sldId id="273" r:id="rId14"/>
    <p:sldId id="274" r:id="rId15"/>
    <p:sldId id="275" r:id="rId16"/>
    <p:sldId id="276" r:id="rId17"/>
    <p:sldId id="259" r:id="rId18"/>
    <p:sldId id="277" r:id="rId19"/>
    <p:sldId id="263" r:id="rId20"/>
    <p:sldId id="278" r:id="rId21"/>
    <p:sldId id="279" r:id="rId22"/>
    <p:sldId id="281" r:id="rId23"/>
    <p:sldId id="262" r:id="rId24"/>
    <p:sldId id="280" r:id="rId25"/>
    <p:sldId id="285" r:id="rId26"/>
    <p:sldId id="261" r:id="rId27"/>
    <p:sldId id="283" r:id="rId28"/>
    <p:sldId id="284" r:id="rId29"/>
    <p:sldId id="286" r:id="rId30"/>
    <p:sldId id="287" r:id="rId31"/>
    <p:sldId id="289" r:id="rId32"/>
    <p:sldId id="288" r:id="rId3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660"/>
  </p:normalViewPr>
  <p:slideViewPr>
    <p:cSldViewPr>
      <p:cViewPr>
        <p:scale>
          <a:sx n="60" d="100"/>
          <a:sy n="60" d="100"/>
        </p:scale>
        <p:origin x="-1590" y="-1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1DCF4897-F20E-48E0-B675-BF6B324900E2}" type="datetimeFigureOut">
              <a:rPr lang="es-ES" smtClean="0"/>
              <a:t>19/03/2018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2B05FD1-8B72-4C30-8657-E35A7F4B5DD2}" type="slidenum">
              <a:rPr lang="es-ES" smtClean="0"/>
              <a:t>‹Nº›</a:t>
            </a:fld>
            <a:endParaRPr lang="es-ES"/>
          </a:p>
        </p:txBody>
      </p:sp>
    </p:spTree>
    <p:extLst>
      <p:ext uri="{BB962C8B-B14F-4D97-AF65-F5344CB8AC3E}">
        <p14:creationId xmlns:p14="http://schemas.microsoft.com/office/powerpoint/2010/main" val="1963503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DCF4897-F20E-48E0-B675-BF6B324900E2}" type="datetimeFigureOut">
              <a:rPr lang="es-ES" smtClean="0"/>
              <a:t>19/03/2018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2B05FD1-8B72-4C30-8657-E35A7F4B5DD2}" type="slidenum">
              <a:rPr lang="es-ES" smtClean="0"/>
              <a:t>‹Nº›</a:t>
            </a:fld>
            <a:endParaRPr lang="es-ES"/>
          </a:p>
        </p:txBody>
      </p:sp>
    </p:spTree>
    <p:extLst>
      <p:ext uri="{BB962C8B-B14F-4D97-AF65-F5344CB8AC3E}">
        <p14:creationId xmlns:p14="http://schemas.microsoft.com/office/powerpoint/2010/main" val="3390449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DCF4897-F20E-48E0-B675-BF6B324900E2}" type="datetimeFigureOut">
              <a:rPr lang="es-ES" smtClean="0"/>
              <a:t>19/03/2018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2B05FD1-8B72-4C30-8657-E35A7F4B5DD2}" type="slidenum">
              <a:rPr lang="es-ES" smtClean="0"/>
              <a:t>‹Nº›</a:t>
            </a:fld>
            <a:endParaRPr lang="es-ES"/>
          </a:p>
        </p:txBody>
      </p:sp>
    </p:spTree>
    <p:extLst>
      <p:ext uri="{BB962C8B-B14F-4D97-AF65-F5344CB8AC3E}">
        <p14:creationId xmlns:p14="http://schemas.microsoft.com/office/powerpoint/2010/main" val="136841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DCF4897-F20E-48E0-B675-BF6B324900E2}" type="datetimeFigureOut">
              <a:rPr lang="es-ES" smtClean="0"/>
              <a:t>19/03/2018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2B05FD1-8B72-4C30-8657-E35A7F4B5DD2}" type="slidenum">
              <a:rPr lang="es-ES" smtClean="0"/>
              <a:t>‹Nº›</a:t>
            </a:fld>
            <a:endParaRPr lang="es-ES"/>
          </a:p>
        </p:txBody>
      </p:sp>
    </p:spTree>
    <p:extLst>
      <p:ext uri="{BB962C8B-B14F-4D97-AF65-F5344CB8AC3E}">
        <p14:creationId xmlns:p14="http://schemas.microsoft.com/office/powerpoint/2010/main" val="997488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DCF4897-F20E-48E0-B675-BF6B324900E2}" type="datetimeFigureOut">
              <a:rPr lang="es-ES" smtClean="0"/>
              <a:t>19/03/2018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B2B05FD1-8B72-4C30-8657-E35A7F4B5DD2}" type="slidenum">
              <a:rPr lang="es-ES" smtClean="0"/>
              <a:t>‹Nº›</a:t>
            </a:fld>
            <a:endParaRPr lang="es-ES"/>
          </a:p>
        </p:txBody>
      </p:sp>
    </p:spTree>
    <p:extLst>
      <p:ext uri="{BB962C8B-B14F-4D97-AF65-F5344CB8AC3E}">
        <p14:creationId xmlns:p14="http://schemas.microsoft.com/office/powerpoint/2010/main" val="1424820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1DCF4897-F20E-48E0-B675-BF6B324900E2}" type="datetimeFigureOut">
              <a:rPr lang="es-ES" smtClean="0"/>
              <a:t>19/03/2018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2B05FD1-8B72-4C30-8657-E35A7F4B5DD2}" type="slidenum">
              <a:rPr lang="es-ES" smtClean="0"/>
              <a:t>‹Nº›</a:t>
            </a:fld>
            <a:endParaRPr lang="es-ES"/>
          </a:p>
        </p:txBody>
      </p:sp>
    </p:spTree>
    <p:extLst>
      <p:ext uri="{BB962C8B-B14F-4D97-AF65-F5344CB8AC3E}">
        <p14:creationId xmlns:p14="http://schemas.microsoft.com/office/powerpoint/2010/main" val="1413606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1DCF4897-F20E-48E0-B675-BF6B324900E2}" type="datetimeFigureOut">
              <a:rPr lang="es-ES" smtClean="0"/>
              <a:t>19/03/2018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B2B05FD1-8B72-4C30-8657-E35A7F4B5DD2}" type="slidenum">
              <a:rPr lang="es-ES" smtClean="0"/>
              <a:t>‹Nº›</a:t>
            </a:fld>
            <a:endParaRPr lang="es-ES"/>
          </a:p>
        </p:txBody>
      </p:sp>
    </p:spTree>
    <p:extLst>
      <p:ext uri="{BB962C8B-B14F-4D97-AF65-F5344CB8AC3E}">
        <p14:creationId xmlns:p14="http://schemas.microsoft.com/office/powerpoint/2010/main" val="495241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1DCF4897-F20E-48E0-B675-BF6B324900E2}" type="datetimeFigureOut">
              <a:rPr lang="es-ES" smtClean="0"/>
              <a:t>19/03/2018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B2B05FD1-8B72-4C30-8657-E35A7F4B5DD2}" type="slidenum">
              <a:rPr lang="es-ES" smtClean="0"/>
              <a:t>‹Nº›</a:t>
            </a:fld>
            <a:endParaRPr lang="es-ES"/>
          </a:p>
        </p:txBody>
      </p:sp>
    </p:spTree>
    <p:extLst>
      <p:ext uri="{BB962C8B-B14F-4D97-AF65-F5344CB8AC3E}">
        <p14:creationId xmlns:p14="http://schemas.microsoft.com/office/powerpoint/2010/main" val="814067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DCF4897-F20E-48E0-B675-BF6B324900E2}" type="datetimeFigureOut">
              <a:rPr lang="es-ES" smtClean="0"/>
              <a:t>19/03/2018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B2B05FD1-8B72-4C30-8657-E35A7F4B5DD2}" type="slidenum">
              <a:rPr lang="es-ES" smtClean="0"/>
              <a:t>‹Nº›</a:t>
            </a:fld>
            <a:endParaRPr lang="es-ES"/>
          </a:p>
        </p:txBody>
      </p:sp>
    </p:spTree>
    <p:extLst>
      <p:ext uri="{BB962C8B-B14F-4D97-AF65-F5344CB8AC3E}">
        <p14:creationId xmlns:p14="http://schemas.microsoft.com/office/powerpoint/2010/main" val="4188154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DCF4897-F20E-48E0-B675-BF6B324900E2}" type="datetimeFigureOut">
              <a:rPr lang="es-ES" smtClean="0"/>
              <a:t>19/03/2018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2B05FD1-8B72-4C30-8657-E35A7F4B5DD2}" type="slidenum">
              <a:rPr lang="es-ES" smtClean="0"/>
              <a:t>‹Nº›</a:t>
            </a:fld>
            <a:endParaRPr lang="es-ES"/>
          </a:p>
        </p:txBody>
      </p:sp>
    </p:spTree>
    <p:extLst>
      <p:ext uri="{BB962C8B-B14F-4D97-AF65-F5344CB8AC3E}">
        <p14:creationId xmlns:p14="http://schemas.microsoft.com/office/powerpoint/2010/main" val="4233318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DCF4897-F20E-48E0-B675-BF6B324900E2}" type="datetimeFigureOut">
              <a:rPr lang="es-ES" smtClean="0"/>
              <a:t>19/03/2018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B2B05FD1-8B72-4C30-8657-E35A7F4B5DD2}" type="slidenum">
              <a:rPr lang="es-ES" smtClean="0"/>
              <a:t>‹Nº›</a:t>
            </a:fld>
            <a:endParaRPr lang="es-ES"/>
          </a:p>
        </p:txBody>
      </p:sp>
    </p:spTree>
    <p:extLst>
      <p:ext uri="{BB962C8B-B14F-4D97-AF65-F5344CB8AC3E}">
        <p14:creationId xmlns:p14="http://schemas.microsoft.com/office/powerpoint/2010/main" val="2444279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F4897-F20E-48E0-B675-BF6B324900E2}" type="datetimeFigureOut">
              <a:rPr lang="es-ES" smtClean="0"/>
              <a:t>19/03/2018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B05FD1-8B72-4C30-8657-E35A7F4B5DD2}" type="slidenum">
              <a:rPr lang="es-ES" smtClean="0"/>
              <a:t>‹Nº›</a:t>
            </a:fld>
            <a:endParaRPr lang="es-ES"/>
          </a:p>
        </p:txBody>
      </p:sp>
    </p:spTree>
    <p:extLst>
      <p:ext uri="{BB962C8B-B14F-4D97-AF65-F5344CB8AC3E}">
        <p14:creationId xmlns:p14="http://schemas.microsoft.com/office/powerpoint/2010/main" val="2861998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gif"/><Relationship Id="rId13" Type="http://schemas.microsoft.com/office/2007/relationships/hdphoto" Target="../media/hdphoto6.wdp"/><Relationship Id="rId3" Type="http://schemas.openxmlformats.org/officeDocument/2006/relationships/image" Target="../media/image32.png"/><Relationship Id="rId7" Type="http://schemas.microsoft.com/office/2007/relationships/hdphoto" Target="../media/hdphoto4.wdp"/><Relationship Id="rId12" Type="http://schemas.openxmlformats.org/officeDocument/2006/relationships/image" Target="../media/image38.png"/><Relationship Id="rId2" Type="http://schemas.openxmlformats.org/officeDocument/2006/relationships/image" Target="../media/image31.gif"/><Relationship Id="rId16" Type="http://schemas.microsoft.com/office/2007/relationships/hdphoto" Target="../media/hdphoto7.wdp"/><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gif"/><Relationship Id="rId5" Type="http://schemas.openxmlformats.org/officeDocument/2006/relationships/image" Target="../media/image33.gif"/><Relationship Id="rId15" Type="http://schemas.openxmlformats.org/officeDocument/2006/relationships/image" Target="../media/image40.png"/><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36.png"/><Relationship Id="rId14" Type="http://schemas.openxmlformats.org/officeDocument/2006/relationships/image" Target="../media/image39.gif"/></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13" Type="http://schemas.microsoft.com/office/2007/relationships/hdphoto" Target="../media/hdphoto11.wdp"/><Relationship Id="rId3" Type="http://schemas.openxmlformats.org/officeDocument/2006/relationships/image" Target="../media/image42.png"/><Relationship Id="rId7" Type="http://schemas.microsoft.com/office/2007/relationships/hdphoto" Target="../media/hdphoto9.wdp"/><Relationship Id="rId12" Type="http://schemas.openxmlformats.org/officeDocument/2006/relationships/image" Target="../media/image48.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7.jpeg"/><Relationship Id="rId5" Type="http://schemas.openxmlformats.org/officeDocument/2006/relationships/image" Target="../media/image43.jpeg"/><Relationship Id="rId10" Type="http://schemas.microsoft.com/office/2007/relationships/hdphoto" Target="../media/hdphoto10.wdp"/><Relationship Id="rId4" Type="http://schemas.microsoft.com/office/2007/relationships/hdphoto" Target="../media/hdphoto8.wdp"/><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 name="3 Rectángulo"/>
          <p:cNvSpPr/>
          <p:nvPr/>
        </p:nvSpPr>
        <p:spPr>
          <a:xfrm>
            <a:off x="1146738" y="1124744"/>
            <a:ext cx="6732240" cy="227754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Realidades </a:t>
            </a:r>
          </a:p>
          <a:p>
            <a:pPr algn="ct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5 Rectángulo"/>
          <p:cNvSpPr/>
          <p:nvPr/>
        </p:nvSpPr>
        <p:spPr>
          <a:xfrm>
            <a:off x="1499896" y="3114259"/>
            <a:ext cx="6395725" cy="227754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Parroquiales </a:t>
            </a:r>
          </a:p>
          <a:p>
            <a:pPr algn="ct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16125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4700" fill="hold"/>
                                        <p:tgtEl>
                                          <p:spTgt spid="4"/>
                                        </p:tgtEl>
                                        <p:attrNameLst>
                                          <p:attrName>ppt_w</p:attrName>
                                        </p:attrNameLst>
                                      </p:cBhvr>
                                      <p:tavLst>
                                        <p:tav tm="0">
                                          <p:val>
                                            <p:fltVal val="0"/>
                                          </p:val>
                                        </p:tav>
                                        <p:tav tm="100000">
                                          <p:val>
                                            <p:strVal val="#ppt_w"/>
                                          </p:val>
                                        </p:tav>
                                      </p:tavLst>
                                    </p:anim>
                                    <p:anim calcmode="lin" valueType="num">
                                      <p:cBhvr>
                                        <p:cTn id="8" dur="4700" fill="hold"/>
                                        <p:tgtEl>
                                          <p:spTgt spid="4"/>
                                        </p:tgtEl>
                                        <p:attrNameLst>
                                          <p:attrName>ppt_h</p:attrName>
                                        </p:attrNameLst>
                                      </p:cBhvr>
                                      <p:tavLst>
                                        <p:tav tm="0">
                                          <p:val>
                                            <p:fltVal val="0"/>
                                          </p:val>
                                        </p:tav>
                                        <p:tav tm="100000">
                                          <p:val>
                                            <p:strVal val="#ppt_h"/>
                                          </p:val>
                                        </p:tav>
                                      </p:tavLst>
                                    </p:anim>
                                    <p:animEffect transition="in" filter="fade">
                                      <p:cBhvr>
                                        <p:cTn id="9" dur="47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300" fill="hold"/>
                                        <p:tgtEl>
                                          <p:spTgt spid="6"/>
                                        </p:tgtEl>
                                        <p:attrNameLst>
                                          <p:attrName>ppt_w</p:attrName>
                                        </p:attrNameLst>
                                      </p:cBhvr>
                                      <p:tavLst>
                                        <p:tav tm="0">
                                          <p:val>
                                            <p:fltVal val="0"/>
                                          </p:val>
                                        </p:tav>
                                        <p:tav tm="100000">
                                          <p:val>
                                            <p:strVal val="#ppt_w"/>
                                          </p:val>
                                        </p:tav>
                                      </p:tavLst>
                                    </p:anim>
                                    <p:anim calcmode="lin" valueType="num">
                                      <p:cBhvr>
                                        <p:cTn id="15" dur="7300" fill="hold"/>
                                        <p:tgtEl>
                                          <p:spTgt spid="6"/>
                                        </p:tgtEl>
                                        <p:attrNameLst>
                                          <p:attrName>ppt_h</p:attrName>
                                        </p:attrNameLst>
                                      </p:cBhvr>
                                      <p:tavLst>
                                        <p:tav tm="0">
                                          <p:val>
                                            <p:fltVal val="0"/>
                                          </p:val>
                                        </p:tav>
                                        <p:tav tm="100000">
                                          <p:val>
                                            <p:strVal val="#ppt_h"/>
                                          </p:val>
                                        </p:tav>
                                      </p:tavLst>
                                    </p:anim>
                                    <p:animEffect transition="in" filter="fade">
                                      <p:cBhvr>
                                        <p:cTn id="16" dur="7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55864" y="1340768"/>
            <a:ext cx="8608624" cy="2800767"/>
          </a:xfrm>
          <a:prstGeom prst="rect">
            <a:avLst/>
          </a:prstGeom>
          <a:noFill/>
        </p:spPr>
        <p:txBody>
          <a:bodyPr wrap="square" lIns="91440" tIns="45720" rIns="91440" bIns="45720">
            <a:spAutoFit/>
          </a:bodyPr>
          <a:lstStyle/>
          <a:p>
            <a:pPr algn="ctr"/>
            <a:r>
              <a:rPr lang="es-ES" sz="8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El Perfeccionista!!!</a:t>
            </a:r>
            <a:endParaRPr lang="es-ES" sz="88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209773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00"/>
                                        <p:tgtEl>
                                          <p:spTgt spid="4"/>
                                        </p:tgtEl>
                                      </p:cBhvr>
                                    </p:animEffect>
                                    <p:anim calcmode="lin" valueType="num">
                                      <p:cBhvr>
                                        <p:cTn id="8" dur="1700" fill="hold"/>
                                        <p:tgtEl>
                                          <p:spTgt spid="4"/>
                                        </p:tgtEl>
                                        <p:attrNameLst>
                                          <p:attrName>ppt_x</p:attrName>
                                        </p:attrNameLst>
                                      </p:cBhvr>
                                      <p:tavLst>
                                        <p:tav tm="0">
                                          <p:val>
                                            <p:strVal val="#ppt_x"/>
                                          </p:val>
                                        </p:tav>
                                        <p:tav tm="100000">
                                          <p:val>
                                            <p:strVal val="#ppt_x"/>
                                          </p:val>
                                        </p:tav>
                                      </p:tavLst>
                                    </p:anim>
                                    <p:anim calcmode="lin" valueType="num">
                                      <p:cBhvr>
                                        <p:cTn id="9" dur="1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39552" y="404664"/>
            <a:ext cx="4752528" cy="1446550"/>
          </a:xfrm>
          <a:prstGeom prst="rect">
            <a:avLst/>
          </a:prstGeom>
          <a:noFill/>
        </p:spPr>
        <p:txBody>
          <a:bodyPr wrap="square" rtlCol="0">
            <a:spAutoFit/>
          </a:bodyPr>
          <a:lstStyle/>
          <a:p>
            <a:pPr algn="just"/>
            <a:r>
              <a:rPr lang="es-AR" sz="2200" b="1" dirty="0" smtClean="0"/>
              <a:t>Acá tenemos el YO SOLO SE HACER LAS COSAS, UDS NOOOO!, nadie hace tan bien como él.</a:t>
            </a:r>
          </a:p>
          <a:p>
            <a:pPr algn="just"/>
            <a:endParaRPr lang="es-AR" sz="2200" b="1" dirty="0" smtClean="0"/>
          </a:p>
        </p:txBody>
      </p:sp>
      <p:pic>
        <p:nvPicPr>
          <p:cNvPr id="4098" name="Picture 2" descr="Resultado de imagen para gifs y no se animad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700808"/>
            <a:ext cx="4536504"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13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0"/>
                                        <p:tgtEl>
                                          <p:spTgt spid="4098"/>
                                        </p:tgtEl>
                                      </p:cBhvr>
                                    </p:animEffect>
                                    <p:anim calcmode="lin" valueType="num">
                                      <p:cBhvr>
                                        <p:cTn id="8" dur="5000" fill="hold"/>
                                        <p:tgtEl>
                                          <p:spTgt spid="4098"/>
                                        </p:tgtEl>
                                        <p:attrNameLst>
                                          <p:attrName>ppt_w</p:attrName>
                                        </p:attrNameLst>
                                      </p:cBhvr>
                                      <p:tavLst>
                                        <p:tav tm="0" fmla="#ppt_w*sin(2.5*pi*$)">
                                          <p:val>
                                            <p:fltVal val="0"/>
                                          </p:val>
                                        </p:tav>
                                        <p:tav tm="100000">
                                          <p:val>
                                            <p:fltVal val="1"/>
                                          </p:val>
                                        </p:tav>
                                      </p:tavLst>
                                    </p:anim>
                                    <p:anim calcmode="lin" valueType="num">
                                      <p:cBhvr>
                                        <p:cTn id="9" dur="5000" fill="hold"/>
                                        <p:tgtEl>
                                          <p:spTgt spid="409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470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Gifs barre animad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2873" y="692696"/>
            <a:ext cx="2771775" cy="23717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1.bp.blogspot.com/-6NdutE7V26s/VOTDIWU2API/AAAAAAADJxw/BZSFGuaWQTQ/s1600/ESCRITORES%2B(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92758"/>
            <a:ext cx="1545808" cy="236417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n relacionad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507793"/>
            <a:ext cx="1584175" cy="238303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Resultado de imagen para imagen animadas campanari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592758"/>
            <a:ext cx="1631333" cy="19859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539552" y="2820710"/>
            <a:ext cx="4392488" cy="3447098"/>
          </a:xfrm>
          <a:prstGeom prst="rect">
            <a:avLst/>
          </a:prstGeom>
          <a:noFill/>
        </p:spPr>
        <p:txBody>
          <a:bodyPr wrap="square" rtlCol="0">
            <a:spAutoFit/>
          </a:bodyPr>
          <a:lstStyle/>
          <a:p>
            <a:pPr algn="just"/>
            <a:endParaRPr lang="es-AR" sz="2200" b="1" dirty="0" smtClean="0"/>
          </a:p>
          <a:p>
            <a:pPr algn="just"/>
            <a:r>
              <a:rPr lang="es-AR" sz="2800" b="1" dirty="0" smtClean="0"/>
              <a:t>El anota las intenciones, arregla las flores, barre, limpia las sillas, pone la estola al Padre, toca la campana, ayuda al Padre en la celebración y por último cierra la Iglesia…. </a:t>
            </a:r>
            <a:endParaRPr lang="es-AR" sz="2800" b="1" dirty="0"/>
          </a:p>
        </p:txBody>
      </p:sp>
      <p:pic>
        <p:nvPicPr>
          <p:cNvPr id="3092" name="Picture 20" descr="Resultado de imagen para gifs  cerrar puerta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93200" y="3429000"/>
            <a:ext cx="3727272" cy="298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10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 calcmode="lin" valueType="num">
                                      <p:cBhvr additive="base">
                                        <p:cTn id="15" dur="1100" fill="hold"/>
                                        <p:tgtEl>
                                          <p:spTgt spid="3078"/>
                                        </p:tgtEl>
                                        <p:attrNameLst>
                                          <p:attrName>ppt_x</p:attrName>
                                        </p:attrNameLst>
                                      </p:cBhvr>
                                      <p:tavLst>
                                        <p:tav tm="0">
                                          <p:val>
                                            <p:strVal val="0-#ppt_w/2"/>
                                          </p:val>
                                        </p:tav>
                                        <p:tav tm="100000">
                                          <p:val>
                                            <p:strVal val="#ppt_x"/>
                                          </p:val>
                                        </p:tav>
                                      </p:tavLst>
                                    </p:anim>
                                    <p:anim calcmode="lin" valueType="num">
                                      <p:cBhvr additive="base">
                                        <p:cTn id="16" dur="11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1600" fill="hold"/>
                                        <p:tgtEl>
                                          <p:spTgt spid="3074"/>
                                        </p:tgtEl>
                                        <p:attrNameLst>
                                          <p:attrName>ppt_x</p:attrName>
                                        </p:attrNameLst>
                                      </p:cBhvr>
                                      <p:tavLst>
                                        <p:tav tm="0">
                                          <p:val>
                                            <p:strVal val="#ppt_x"/>
                                          </p:val>
                                        </p:tav>
                                        <p:tav tm="100000">
                                          <p:val>
                                            <p:strVal val="#ppt_x"/>
                                          </p:val>
                                        </p:tav>
                                      </p:tavLst>
                                    </p:anim>
                                    <p:anim calcmode="lin" valueType="num">
                                      <p:cBhvr additive="base">
                                        <p:cTn id="22" dur="16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090"/>
                                        </p:tgtEl>
                                        <p:attrNameLst>
                                          <p:attrName>style.visibility</p:attrName>
                                        </p:attrNameLst>
                                      </p:cBhvr>
                                      <p:to>
                                        <p:strVal val="visible"/>
                                      </p:to>
                                    </p:set>
                                    <p:anim calcmode="lin" valueType="num">
                                      <p:cBhvr additive="base">
                                        <p:cTn id="27" dur="1900" fill="hold"/>
                                        <p:tgtEl>
                                          <p:spTgt spid="3090"/>
                                        </p:tgtEl>
                                        <p:attrNameLst>
                                          <p:attrName>ppt_x</p:attrName>
                                        </p:attrNameLst>
                                      </p:cBhvr>
                                      <p:tavLst>
                                        <p:tav tm="0">
                                          <p:val>
                                            <p:strVal val="#ppt_x"/>
                                          </p:val>
                                        </p:tav>
                                        <p:tav tm="100000">
                                          <p:val>
                                            <p:strVal val="#ppt_x"/>
                                          </p:val>
                                        </p:tav>
                                      </p:tavLst>
                                    </p:anim>
                                    <p:anim calcmode="lin" valueType="num">
                                      <p:cBhvr additive="base">
                                        <p:cTn id="28" dur="1900" fill="hold"/>
                                        <p:tgtEl>
                                          <p:spTgt spid="3090"/>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nodeType="clickEffect">
                                  <p:stCondLst>
                                    <p:cond delay="0"/>
                                  </p:stCondLst>
                                  <p:childTnLst>
                                    <p:set>
                                      <p:cBhvr>
                                        <p:cTn id="32" dur="1" fill="hold">
                                          <p:stCondLst>
                                            <p:cond delay="0"/>
                                          </p:stCondLst>
                                        </p:cTn>
                                        <p:tgtEl>
                                          <p:spTgt spid="3086"/>
                                        </p:tgtEl>
                                        <p:attrNameLst>
                                          <p:attrName>style.visibility</p:attrName>
                                        </p:attrNameLst>
                                      </p:cBhvr>
                                      <p:to>
                                        <p:strVal val="visible"/>
                                      </p:to>
                                    </p:set>
                                    <p:anim calcmode="lin" valueType="num">
                                      <p:cBhvr additive="base">
                                        <p:cTn id="33" dur="2500" fill="hold"/>
                                        <p:tgtEl>
                                          <p:spTgt spid="3086"/>
                                        </p:tgtEl>
                                        <p:attrNameLst>
                                          <p:attrName>ppt_x</p:attrName>
                                        </p:attrNameLst>
                                      </p:cBhvr>
                                      <p:tavLst>
                                        <p:tav tm="0">
                                          <p:val>
                                            <p:strVal val="1+#ppt_w/2"/>
                                          </p:val>
                                        </p:tav>
                                        <p:tav tm="100000">
                                          <p:val>
                                            <p:strVal val="#ppt_x"/>
                                          </p:val>
                                        </p:tav>
                                      </p:tavLst>
                                    </p:anim>
                                    <p:anim calcmode="lin" valueType="num">
                                      <p:cBhvr additive="base">
                                        <p:cTn id="34" dur="2500" fill="hold"/>
                                        <p:tgtEl>
                                          <p:spTgt spid="3086"/>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1100"/>
                                  </p:stCondLst>
                                  <p:childTnLst>
                                    <p:set>
                                      <p:cBhvr>
                                        <p:cTn id="38" dur="1" fill="hold">
                                          <p:stCondLst>
                                            <p:cond delay="0"/>
                                          </p:stCondLst>
                                        </p:cTn>
                                        <p:tgtEl>
                                          <p:spTgt spid="3092"/>
                                        </p:tgtEl>
                                        <p:attrNameLst>
                                          <p:attrName>style.visibility</p:attrName>
                                        </p:attrNameLst>
                                      </p:cBhvr>
                                      <p:to>
                                        <p:strVal val="visible"/>
                                      </p:to>
                                    </p:set>
                                    <p:anim calcmode="lin" valueType="num">
                                      <p:cBhvr additive="base">
                                        <p:cTn id="39" dur="2000" fill="hold"/>
                                        <p:tgtEl>
                                          <p:spTgt spid="3092"/>
                                        </p:tgtEl>
                                        <p:attrNameLst>
                                          <p:attrName>ppt_x</p:attrName>
                                        </p:attrNameLst>
                                      </p:cBhvr>
                                      <p:tavLst>
                                        <p:tav tm="0">
                                          <p:val>
                                            <p:strVal val="1+#ppt_w/2"/>
                                          </p:val>
                                        </p:tav>
                                        <p:tav tm="100000">
                                          <p:val>
                                            <p:strVal val="#ppt_x"/>
                                          </p:val>
                                        </p:tav>
                                      </p:tavLst>
                                    </p:anim>
                                    <p:anim calcmode="lin" valueType="num">
                                      <p:cBhvr additive="base">
                                        <p:cTn id="40" dur="2000" fill="hold"/>
                                        <p:tgtEl>
                                          <p:spTgt spid="30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915375" y="2730284"/>
            <a:ext cx="3643684" cy="3539430"/>
          </a:xfrm>
          <a:prstGeom prst="rect">
            <a:avLst/>
          </a:prstGeom>
          <a:noFill/>
        </p:spPr>
        <p:txBody>
          <a:bodyPr wrap="square" rtlCol="0">
            <a:spAutoFit/>
          </a:bodyPr>
          <a:lstStyle/>
          <a:p>
            <a:pPr algn="just"/>
            <a:r>
              <a:rPr lang="es-AR" sz="2800" b="1" dirty="0" smtClean="0"/>
              <a:t>Todo lo puede!!! , pero un día se enfermó…. Y… no hubo flores, las sillas quedaron sucias, el Padre no encontraba la estola, nadie sabía dónde estaba las llaves de la Parroquia…</a:t>
            </a:r>
            <a:endParaRPr lang="es-AR" sz="2800" b="1" dirty="0"/>
          </a:p>
        </p:txBody>
      </p:sp>
      <p:pic>
        <p:nvPicPr>
          <p:cNvPr id="5122" name="Picture 2" descr="Imagen relaciona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60925" y="324427"/>
            <a:ext cx="2647950" cy="24003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n para gifs enfermos cam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03543" y="324427"/>
            <a:ext cx="3214681" cy="241560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n relacionad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2777388"/>
            <a:ext cx="2245067" cy="349232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Resultado de imagen para gifs manojo de llav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476447"/>
            <a:ext cx="2884052" cy="151400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970242" y="3284984"/>
            <a:ext cx="1068644" cy="1446550"/>
            <a:chOff x="970242" y="3284984"/>
            <a:chExt cx="1068644" cy="1446550"/>
          </a:xfrm>
        </p:grpSpPr>
        <p:sp>
          <p:nvSpPr>
            <p:cNvPr id="5" name="4 Rectángulo"/>
            <p:cNvSpPr/>
            <p:nvPr/>
          </p:nvSpPr>
          <p:spPr>
            <a:xfrm>
              <a:off x="1331640" y="3284984"/>
              <a:ext cx="707246"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8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s-ES"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11 Rectángulo"/>
            <p:cNvSpPr/>
            <p:nvPr/>
          </p:nvSpPr>
          <p:spPr>
            <a:xfrm rot="20199912">
              <a:off x="970242" y="3546593"/>
              <a:ext cx="554846"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val="38692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100" fill="hold"/>
                                        <p:tgtEl>
                                          <p:spTgt spid="4"/>
                                        </p:tgtEl>
                                        <p:attrNameLst>
                                          <p:attrName>ppt_w</p:attrName>
                                        </p:attrNameLst>
                                      </p:cBhvr>
                                      <p:tavLst>
                                        <p:tav tm="0">
                                          <p:val>
                                            <p:fltVal val="0"/>
                                          </p:val>
                                        </p:tav>
                                        <p:tav tm="100000">
                                          <p:val>
                                            <p:strVal val="#ppt_w"/>
                                          </p:val>
                                        </p:tav>
                                      </p:tavLst>
                                    </p:anim>
                                    <p:anim calcmode="lin" valueType="num">
                                      <p:cBhvr>
                                        <p:cTn id="8" dur="2100" fill="hold"/>
                                        <p:tgtEl>
                                          <p:spTgt spid="4"/>
                                        </p:tgtEl>
                                        <p:attrNameLst>
                                          <p:attrName>ppt_h</p:attrName>
                                        </p:attrNameLst>
                                      </p:cBhvr>
                                      <p:tavLst>
                                        <p:tav tm="0">
                                          <p:val>
                                            <p:fltVal val="0"/>
                                          </p:val>
                                        </p:tav>
                                        <p:tav tm="100000">
                                          <p:val>
                                            <p:strVal val="#ppt_h"/>
                                          </p:val>
                                        </p:tav>
                                      </p:tavLst>
                                    </p:anim>
                                    <p:anim calcmode="lin" valueType="num">
                                      <p:cBhvr>
                                        <p:cTn id="9" dur="2100" fill="hold"/>
                                        <p:tgtEl>
                                          <p:spTgt spid="4"/>
                                        </p:tgtEl>
                                        <p:attrNameLst>
                                          <p:attrName>style.rotation</p:attrName>
                                        </p:attrNameLst>
                                      </p:cBhvr>
                                      <p:tavLst>
                                        <p:tav tm="0">
                                          <p:val>
                                            <p:fltVal val="90"/>
                                          </p:val>
                                        </p:tav>
                                        <p:tav tm="100000">
                                          <p:val>
                                            <p:fltVal val="0"/>
                                          </p:val>
                                        </p:tav>
                                      </p:tavLst>
                                    </p:anim>
                                    <p:animEffect transition="in" filter="fade">
                                      <p:cBhvr>
                                        <p:cTn id="10" dur="21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2400" fill="hold"/>
                                        <p:tgtEl>
                                          <p:spTgt spid="5126"/>
                                        </p:tgtEl>
                                        <p:attrNameLst>
                                          <p:attrName>ppt_x</p:attrName>
                                        </p:attrNameLst>
                                      </p:cBhvr>
                                      <p:tavLst>
                                        <p:tav tm="0">
                                          <p:val>
                                            <p:strVal val="0-#ppt_w/2"/>
                                          </p:val>
                                        </p:tav>
                                        <p:tav tm="100000">
                                          <p:val>
                                            <p:strVal val="#ppt_x"/>
                                          </p:val>
                                        </p:tav>
                                      </p:tavLst>
                                    </p:anim>
                                    <p:anim calcmode="lin" valueType="num">
                                      <p:cBhvr additive="base">
                                        <p:cTn id="16" dur="240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800"/>
                                  </p:stCondLst>
                                  <p:childTnLst>
                                    <p:set>
                                      <p:cBhvr>
                                        <p:cTn id="20" dur="1" fill="hold">
                                          <p:stCondLst>
                                            <p:cond delay="0"/>
                                          </p:stCondLst>
                                        </p:cTn>
                                        <p:tgtEl>
                                          <p:spTgt spid="5122"/>
                                        </p:tgtEl>
                                        <p:attrNameLst>
                                          <p:attrName>style.visibility</p:attrName>
                                        </p:attrNameLst>
                                      </p:cBhvr>
                                      <p:to>
                                        <p:strVal val="visible"/>
                                      </p:to>
                                    </p:set>
                                    <p:anim calcmode="lin" valueType="num">
                                      <p:cBhvr additive="base">
                                        <p:cTn id="21" dur="2100" fill="hold"/>
                                        <p:tgtEl>
                                          <p:spTgt spid="5122"/>
                                        </p:tgtEl>
                                        <p:attrNameLst>
                                          <p:attrName>ppt_x</p:attrName>
                                        </p:attrNameLst>
                                      </p:cBhvr>
                                      <p:tavLst>
                                        <p:tav tm="0">
                                          <p:val>
                                            <p:strVal val="1+#ppt_w/2"/>
                                          </p:val>
                                        </p:tav>
                                        <p:tav tm="100000">
                                          <p:val>
                                            <p:strVal val="#ppt_x"/>
                                          </p:val>
                                        </p:tav>
                                      </p:tavLst>
                                    </p:anim>
                                    <p:anim calcmode="lin" valueType="num">
                                      <p:cBhvr additive="base">
                                        <p:cTn id="22" dur="2100" fill="hold"/>
                                        <p:tgtEl>
                                          <p:spTgt spid="51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100"/>
                                  </p:stCondLst>
                                  <p:childTnLst>
                                    <p:set>
                                      <p:cBhvr>
                                        <p:cTn id="26" dur="1" fill="hold">
                                          <p:stCondLst>
                                            <p:cond delay="0"/>
                                          </p:stCondLst>
                                        </p:cTn>
                                        <p:tgtEl>
                                          <p:spTgt spid="5128"/>
                                        </p:tgtEl>
                                        <p:attrNameLst>
                                          <p:attrName>style.visibility</p:attrName>
                                        </p:attrNameLst>
                                      </p:cBhvr>
                                      <p:to>
                                        <p:strVal val="visible"/>
                                      </p:to>
                                    </p:set>
                                    <p:anim calcmode="lin" valueType="num">
                                      <p:cBhvr additive="base">
                                        <p:cTn id="27" dur="1800" fill="hold"/>
                                        <p:tgtEl>
                                          <p:spTgt spid="5128"/>
                                        </p:tgtEl>
                                        <p:attrNameLst>
                                          <p:attrName>ppt_x</p:attrName>
                                        </p:attrNameLst>
                                      </p:cBhvr>
                                      <p:tavLst>
                                        <p:tav tm="0">
                                          <p:val>
                                            <p:strVal val="1+#ppt_w/2"/>
                                          </p:val>
                                        </p:tav>
                                        <p:tav tm="100000">
                                          <p:val>
                                            <p:strVal val="#ppt_x"/>
                                          </p:val>
                                        </p:tav>
                                      </p:tavLst>
                                    </p:anim>
                                    <p:anim calcmode="lin" valueType="num">
                                      <p:cBhvr additive="base">
                                        <p:cTn id="28" dur="1800" fill="hold"/>
                                        <p:tgtEl>
                                          <p:spTgt spid="51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5132"/>
                                        </p:tgtEl>
                                        <p:attrNameLst>
                                          <p:attrName>style.visibility</p:attrName>
                                        </p:attrNameLst>
                                      </p:cBhvr>
                                      <p:to>
                                        <p:strVal val="visible"/>
                                      </p:to>
                                    </p:set>
                                    <p:anim calcmode="lin" valueType="num">
                                      <p:cBhvr>
                                        <p:cTn id="33" dur="500" fill="hold"/>
                                        <p:tgtEl>
                                          <p:spTgt spid="5132"/>
                                        </p:tgtEl>
                                        <p:attrNameLst>
                                          <p:attrName>ppt_w</p:attrName>
                                        </p:attrNameLst>
                                      </p:cBhvr>
                                      <p:tavLst>
                                        <p:tav tm="0">
                                          <p:val>
                                            <p:fltVal val="0"/>
                                          </p:val>
                                        </p:tav>
                                        <p:tav tm="100000">
                                          <p:val>
                                            <p:strVal val="#ppt_w"/>
                                          </p:val>
                                        </p:tav>
                                      </p:tavLst>
                                    </p:anim>
                                    <p:anim calcmode="lin" valueType="num">
                                      <p:cBhvr>
                                        <p:cTn id="34" dur="500" fill="hold"/>
                                        <p:tgtEl>
                                          <p:spTgt spid="5132"/>
                                        </p:tgtEl>
                                        <p:attrNameLst>
                                          <p:attrName>ppt_h</p:attrName>
                                        </p:attrNameLst>
                                      </p:cBhvr>
                                      <p:tavLst>
                                        <p:tav tm="0">
                                          <p:val>
                                            <p:fltVal val="0"/>
                                          </p:val>
                                        </p:tav>
                                        <p:tav tm="100000">
                                          <p:val>
                                            <p:strVal val="#ppt_h"/>
                                          </p:val>
                                        </p:tav>
                                      </p:tavLst>
                                    </p:anim>
                                    <p:animEffect transition="in" filter="fade">
                                      <p:cBhvr>
                                        <p:cTn id="35" dur="500"/>
                                        <p:tgtEl>
                                          <p:spTgt spid="513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300"/>
                                  </p:stCondLst>
                                  <p:childTnLst>
                                    <p:set>
                                      <p:cBhvr>
                                        <p:cTn id="39"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gifs sacerdo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05250"/>
            <a:ext cx="3024336" cy="393501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4211960" y="903040"/>
            <a:ext cx="3312368" cy="3539430"/>
          </a:xfrm>
          <a:prstGeom prst="rect">
            <a:avLst/>
          </a:prstGeom>
          <a:noFill/>
        </p:spPr>
        <p:txBody>
          <a:bodyPr wrap="square" rtlCol="0">
            <a:spAutoFit/>
          </a:bodyPr>
          <a:lstStyle/>
          <a:p>
            <a:pPr algn="just"/>
            <a:r>
              <a:rPr lang="es-AR" sz="2800" b="1" dirty="0" smtClean="0"/>
              <a:t>y… lamentablemente no dio lugar a otra persona a que comparta también sus dones y pueda hacer de la Celebración una fiesta de todos.</a:t>
            </a:r>
            <a:endParaRPr lang="es-AR" sz="2800" b="1" dirty="0"/>
          </a:p>
        </p:txBody>
      </p:sp>
      <p:pic>
        <p:nvPicPr>
          <p:cNvPr id="6148" name="Picture 4" descr="Resultado de imagen para gifs  la mis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869160"/>
            <a:ext cx="8280920" cy="164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42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circle(out)">
                                      <p:cBhvr>
                                        <p:cTn id="15" dur="20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300"/>
                                  </p:stCondLst>
                                  <p:childTnLst>
                                    <p:set>
                                      <p:cBhvr>
                                        <p:cTn id="19" dur="1" fill="hold">
                                          <p:stCondLst>
                                            <p:cond delay="0"/>
                                          </p:stCondLst>
                                        </p:cTn>
                                        <p:tgtEl>
                                          <p:spTgt spid="6148"/>
                                        </p:tgtEl>
                                        <p:attrNameLst>
                                          <p:attrName>style.visibility</p:attrName>
                                        </p:attrNameLst>
                                      </p:cBhvr>
                                      <p:to>
                                        <p:strVal val="visible"/>
                                      </p:to>
                                    </p:set>
                                    <p:anim calcmode="lin" valueType="num">
                                      <p:cBhvr additive="base">
                                        <p:cTn id="20" dur="1700" fill="hold"/>
                                        <p:tgtEl>
                                          <p:spTgt spid="6148"/>
                                        </p:tgtEl>
                                        <p:attrNameLst>
                                          <p:attrName>ppt_x</p:attrName>
                                        </p:attrNameLst>
                                      </p:cBhvr>
                                      <p:tavLst>
                                        <p:tav tm="0">
                                          <p:val>
                                            <p:strVal val="#ppt_x"/>
                                          </p:val>
                                        </p:tav>
                                        <p:tav tm="100000">
                                          <p:val>
                                            <p:strVal val="#ppt_x"/>
                                          </p:val>
                                        </p:tav>
                                      </p:tavLst>
                                    </p:anim>
                                    <p:anim calcmode="lin" valueType="num">
                                      <p:cBhvr additive="base">
                                        <p:cTn id="21" dur="17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66607" y="1916832"/>
            <a:ext cx="5381922" cy="2554545"/>
          </a:xfrm>
          <a:prstGeom prst="rect">
            <a:avLst/>
          </a:prstGeom>
          <a:noFill/>
        </p:spPr>
        <p:txBody>
          <a:bodyPr wrap="none" lIns="91440" tIns="45720" rIns="91440" bIns="45720">
            <a:spAutoFit/>
          </a:bodyPr>
          <a:lstStyle/>
          <a:p>
            <a:pPr algn="ctr"/>
            <a:r>
              <a:rPr lang="es-ES" sz="8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El personaje</a:t>
            </a:r>
          </a:p>
          <a:p>
            <a:pPr algn="ctr"/>
            <a:r>
              <a:rPr lang="es-ES" sz="8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mala onda</a:t>
            </a:r>
            <a:endParaRPr lang="es-ES" sz="8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06876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6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n relaciona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692696"/>
            <a:ext cx="4025577" cy="482517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n relacionada"/>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6" descr="Imagen relacionada"/>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8" descr="Imagen relacionada"/>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7 CuadroTexto"/>
          <p:cNvSpPr txBox="1"/>
          <p:nvPr/>
        </p:nvSpPr>
        <p:spPr>
          <a:xfrm>
            <a:off x="827584" y="320675"/>
            <a:ext cx="3672408" cy="3539430"/>
          </a:xfrm>
          <a:prstGeom prst="rect">
            <a:avLst/>
          </a:prstGeom>
          <a:noFill/>
        </p:spPr>
        <p:txBody>
          <a:bodyPr wrap="square" rtlCol="0">
            <a:spAutoFit/>
          </a:bodyPr>
          <a:lstStyle/>
          <a:p>
            <a:pPr algn="ctr"/>
            <a:r>
              <a:rPr lang="es-AR" sz="2800" b="1" dirty="0" smtClean="0"/>
              <a:t>El que  no puede faltar es el que siempre por algún motivo tiene algún problema y se lo hace saber al público a través de sus contestaciones y acciones…</a:t>
            </a:r>
            <a:endParaRPr lang="es-ES" sz="2800" b="1" dirty="0"/>
          </a:p>
        </p:txBody>
      </p:sp>
      <p:grpSp>
        <p:nvGrpSpPr>
          <p:cNvPr id="2" name="1 Grupo"/>
          <p:cNvGrpSpPr/>
          <p:nvPr/>
        </p:nvGrpSpPr>
        <p:grpSpPr>
          <a:xfrm>
            <a:off x="520700" y="3645024"/>
            <a:ext cx="3925809" cy="2692096"/>
            <a:chOff x="184760" y="3415847"/>
            <a:chExt cx="3925809" cy="2692096"/>
          </a:xfrm>
        </p:grpSpPr>
        <p:pic>
          <p:nvPicPr>
            <p:cNvPr id="7178" name="Picture 10" descr="Resultado de imagen para PERSONA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4760" y="3645024"/>
              <a:ext cx="1520215" cy="2462919"/>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Resultado de imagen para PERSONAS 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406" y="3415847"/>
              <a:ext cx="1657676" cy="2625672"/>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Resultado de imagen para PERSONAS 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3449135"/>
              <a:ext cx="1554793" cy="25140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469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800" fill="hold"/>
                                        <p:tgtEl>
                                          <p:spTgt spid="717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n relaciona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347863" y="1464460"/>
            <a:ext cx="4164519" cy="4268796"/>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188640"/>
            <a:ext cx="8496944" cy="1446550"/>
          </a:xfrm>
          <a:prstGeom prst="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wrap="square" lIns="91440" tIns="45720" rIns="91440" bIns="45720">
            <a:spAutoFit/>
          </a:bodyPr>
          <a:lstStyle/>
          <a:p>
            <a:pPr algn="ctr"/>
            <a:r>
              <a:rPr lang="es-ES" sz="8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 I L E N C I O</a:t>
            </a:r>
            <a:endParaRPr lang="es-E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3 CuadroTexto"/>
          <p:cNvSpPr txBox="1"/>
          <p:nvPr/>
        </p:nvSpPr>
        <p:spPr>
          <a:xfrm>
            <a:off x="467544" y="2333685"/>
            <a:ext cx="3600400" cy="3108543"/>
          </a:xfrm>
          <a:prstGeom prst="rect">
            <a:avLst/>
          </a:prstGeom>
          <a:noFill/>
        </p:spPr>
        <p:txBody>
          <a:bodyPr wrap="square" rtlCol="0">
            <a:spAutoFit/>
          </a:bodyPr>
          <a:lstStyle/>
          <a:p>
            <a:pPr algn="ctr"/>
            <a:r>
              <a:rPr lang="es-AR" sz="2400" b="1" dirty="0" smtClean="0"/>
              <a:t>¡</a:t>
            </a:r>
            <a:r>
              <a:rPr lang="es-AR" sz="2800" b="1" dirty="0" smtClean="0"/>
              <a:t>No ven que el cartel dice SILENCIO?,  acaso no les dijimos que no tiren papelitos dentro del templo! ¿Qué pasa que no llegan los novios???</a:t>
            </a:r>
            <a:endParaRPr lang="es-ES" sz="2800" b="1" dirty="0"/>
          </a:p>
        </p:txBody>
      </p:sp>
      <p:grpSp>
        <p:nvGrpSpPr>
          <p:cNvPr id="3" name="2 Grupo"/>
          <p:cNvGrpSpPr/>
          <p:nvPr/>
        </p:nvGrpSpPr>
        <p:grpSpPr>
          <a:xfrm>
            <a:off x="5435620" y="1372047"/>
            <a:ext cx="3708380" cy="4152892"/>
            <a:chOff x="5435620" y="1372047"/>
            <a:chExt cx="3708380" cy="4152892"/>
          </a:xfrm>
        </p:grpSpPr>
        <p:pic>
          <p:nvPicPr>
            <p:cNvPr id="8198" name="Picture 6"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16588" y="203035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35620" y="361993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339712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372047"/>
              <a:ext cx="1905000" cy="1905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365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8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600" fill="hold"/>
                                        <p:tgtEl>
                                          <p:spTgt spid="4"/>
                                        </p:tgtEl>
                                        <p:attrNameLst>
                                          <p:attrName>ppt_w</p:attrName>
                                        </p:attrNameLst>
                                      </p:cBhvr>
                                      <p:tavLst>
                                        <p:tav tm="0">
                                          <p:val>
                                            <p:fltVal val="0"/>
                                          </p:val>
                                        </p:tav>
                                        <p:tav tm="100000">
                                          <p:val>
                                            <p:strVal val="#ppt_w"/>
                                          </p:val>
                                        </p:tav>
                                      </p:tavLst>
                                    </p:anim>
                                    <p:anim calcmode="lin" valueType="num">
                                      <p:cBhvr>
                                        <p:cTn id="12" dur="1600" fill="hold"/>
                                        <p:tgtEl>
                                          <p:spTgt spid="4"/>
                                        </p:tgtEl>
                                        <p:attrNameLst>
                                          <p:attrName>ppt_h</p:attrName>
                                        </p:attrNameLst>
                                      </p:cBhvr>
                                      <p:tavLst>
                                        <p:tav tm="0">
                                          <p:val>
                                            <p:fltVal val="0"/>
                                          </p:val>
                                        </p:tav>
                                        <p:tav tm="100000">
                                          <p:val>
                                            <p:strVal val="#ppt_h"/>
                                          </p:val>
                                        </p:tav>
                                      </p:tavLst>
                                    </p:anim>
                                    <p:anim calcmode="lin" valueType="num">
                                      <p:cBhvr>
                                        <p:cTn id="13" dur="1600" fill="hold"/>
                                        <p:tgtEl>
                                          <p:spTgt spid="4"/>
                                        </p:tgtEl>
                                        <p:attrNameLst>
                                          <p:attrName>style.rotation</p:attrName>
                                        </p:attrNameLst>
                                      </p:cBhvr>
                                      <p:tavLst>
                                        <p:tav tm="0">
                                          <p:val>
                                            <p:fltVal val="90"/>
                                          </p:val>
                                        </p:tav>
                                        <p:tav tm="100000">
                                          <p:val>
                                            <p:fltVal val="0"/>
                                          </p:val>
                                        </p:tav>
                                      </p:tavLst>
                                    </p:anim>
                                    <p:animEffect transition="in" filter="fade">
                                      <p:cBhvr>
                                        <p:cTn id="14" dur="16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 calcmode="lin" valueType="num">
                                      <p:cBhvr>
                                        <p:cTn id="19" dur="900" fill="hold"/>
                                        <p:tgtEl>
                                          <p:spTgt spid="8194"/>
                                        </p:tgtEl>
                                        <p:attrNameLst>
                                          <p:attrName>ppt_w</p:attrName>
                                        </p:attrNameLst>
                                      </p:cBhvr>
                                      <p:tavLst>
                                        <p:tav tm="0">
                                          <p:val>
                                            <p:fltVal val="0"/>
                                          </p:val>
                                        </p:tav>
                                        <p:tav tm="100000">
                                          <p:val>
                                            <p:strVal val="#ppt_w"/>
                                          </p:val>
                                        </p:tav>
                                      </p:tavLst>
                                    </p:anim>
                                    <p:anim calcmode="lin" valueType="num">
                                      <p:cBhvr>
                                        <p:cTn id="20" dur="900" fill="hold"/>
                                        <p:tgtEl>
                                          <p:spTgt spid="8194"/>
                                        </p:tgtEl>
                                        <p:attrNameLst>
                                          <p:attrName>ppt_h</p:attrName>
                                        </p:attrNameLst>
                                      </p:cBhvr>
                                      <p:tavLst>
                                        <p:tav tm="0">
                                          <p:val>
                                            <p:fltVal val="0"/>
                                          </p:val>
                                        </p:tav>
                                        <p:tav tm="100000">
                                          <p:val>
                                            <p:strVal val="#ppt_h"/>
                                          </p:val>
                                        </p:tav>
                                      </p:tavLst>
                                    </p:anim>
                                    <p:animEffect transition="in" filter="fade">
                                      <p:cBhvr>
                                        <p:cTn id="21" dur="900"/>
                                        <p:tgtEl>
                                          <p:spTgt spid="819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1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907704" y="2204864"/>
            <a:ext cx="5197320" cy="1446550"/>
          </a:xfrm>
          <a:prstGeom prst="rect">
            <a:avLst/>
          </a:prstGeom>
          <a:noFill/>
        </p:spPr>
        <p:txBody>
          <a:bodyPr wrap="none" lIns="91440" tIns="45720" rIns="91440" bIns="45720">
            <a:spAutoFit/>
          </a:bodyPr>
          <a:lstStyle/>
          <a:p>
            <a:pPr algn="ctr"/>
            <a:r>
              <a:rPr lang="es-ES" sz="8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El </a:t>
            </a:r>
            <a:r>
              <a:rPr lang="es-ES" sz="88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Figuretti</a:t>
            </a:r>
            <a:endParaRPr lang="es-ES" sz="8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99759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r="20784"/>
          <a:stretch/>
        </p:blipFill>
        <p:spPr bwMode="auto">
          <a:xfrm>
            <a:off x="4932040" y="1412776"/>
            <a:ext cx="3883740" cy="39581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3 CuadroTexto"/>
          <p:cNvSpPr txBox="1"/>
          <p:nvPr/>
        </p:nvSpPr>
        <p:spPr>
          <a:xfrm>
            <a:off x="399950" y="1196752"/>
            <a:ext cx="4162178" cy="1569660"/>
          </a:xfrm>
          <a:prstGeom prst="rect">
            <a:avLst/>
          </a:prstGeom>
          <a:noFill/>
        </p:spPr>
        <p:txBody>
          <a:bodyPr wrap="square" rtlCol="0">
            <a:spAutoFit/>
          </a:bodyPr>
          <a:lstStyle/>
          <a:p>
            <a:pPr algn="ctr"/>
            <a:r>
              <a:rPr lang="es-AR" sz="3200" b="1" dirty="0" smtClean="0"/>
              <a:t>Él es la persona que está presente en todos los grupos</a:t>
            </a:r>
            <a:endParaRPr lang="es-AR" sz="3200" dirty="0"/>
          </a:p>
        </p:txBody>
      </p:sp>
    </p:spTree>
    <p:extLst>
      <p:ext uri="{BB962C8B-B14F-4D97-AF65-F5344CB8AC3E}">
        <p14:creationId xmlns:p14="http://schemas.microsoft.com/office/powerpoint/2010/main" val="249695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2)">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2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200" fill="hold"/>
                                        <p:tgtEl>
                                          <p:spTgt spid="4"/>
                                        </p:tgtEl>
                                        <p:attrNameLst>
                                          <p:attrName>ppt_w</p:attrName>
                                        </p:attrNameLst>
                                      </p:cBhvr>
                                      <p:tavLst>
                                        <p:tav tm="0">
                                          <p:val>
                                            <p:fltVal val="0"/>
                                          </p:val>
                                        </p:tav>
                                        <p:tav tm="100000">
                                          <p:val>
                                            <p:strVal val="#ppt_w"/>
                                          </p:val>
                                        </p:tav>
                                      </p:tavLst>
                                    </p:anim>
                                    <p:anim calcmode="lin" valueType="num">
                                      <p:cBhvr>
                                        <p:cTn id="13" dur="1200" fill="hold"/>
                                        <p:tgtEl>
                                          <p:spTgt spid="4"/>
                                        </p:tgtEl>
                                        <p:attrNameLst>
                                          <p:attrName>ppt_h</p:attrName>
                                        </p:attrNameLst>
                                      </p:cBhvr>
                                      <p:tavLst>
                                        <p:tav tm="0">
                                          <p:val>
                                            <p:fltVal val="0"/>
                                          </p:val>
                                        </p:tav>
                                        <p:tav tm="100000">
                                          <p:val>
                                            <p:strVal val="#ppt_h"/>
                                          </p:val>
                                        </p:tav>
                                      </p:tavLst>
                                    </p:anim>
                                    <p:anim calcmode="lin" valueType="num">
                                      <p:cBhvr>
                                        <p:cTn id="14" dur="1200" fill="hold"/>
                                        <p:tgtEl>
                                          <p:spTgt spid="4"/>
                                        </p:tgtEl>
                                        <p:attrNameLst>
                                          <p:attrName>style.rotation</p:attrName>
                                        </p:attrNameLst>
                                      </p:cBhvr>
                                      <p:tavLst>
                                        <p:tav tm="0">
                                          <p:val>
                                            <p:fltVal val="90"/>
                                          </p:val>
                                        </p:tav>
                                        <p:tav tm="100000">
                                          <p:val>
                                            <p:fltVal val="0"/>
                                          </p:val>
                                        </p:tav>
                                      </p:tavLst>
                                    </p:anim>
                                    <p:animEffect transition="in" filter="fade">
                                      <p:cBhvr>
                                        <p:cTn id="15" dur="1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7939624" cy="484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98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2)">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09822" y="805531"/>
            <a:ext cx="3730130" cy="2677656"/>
          </a:xfrm>
          <a:prstGeom prst="rect">
            <a:avLst/>
          </a:prstGeom>
          <a:noFill/>
        </p:spPr>
        <p:txBody>
          <a:bodyPr wrap="square" rtlCol="0">
            <a:spAutoFit/>
          </a:bodyPr>
          <a:lstStyle/>
          <a:p>
            <a:r>
              <a:rPr lang="es-AR" sz="2800" b="1" dirty="0" smtClean="0"/>
              <a:t>promete todo y a todos, él va a conseguir donaciones, va a vender  los pastelitos el sábado, va a pintar los bancos </a:t>
            </a:r>
            <a:endParaRPr lang="es-AR" sz="2800" dirty="0"/>
          </a:p>
        </p:txBody>
      </p:sp>
      <p:sp>
        <p:nvSpPr>
          <p:cNvPr id="2" name="AutoShape 6" descr="Resultado de imagen para foto de grupos parroquial"/>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14" descr="Resultado de imagen para foto de grupos parroaaui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16" descr="Resultado de imagen para foto de grupos parroaauia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grpSp>
        <p:nvGrpSpPr>
          <p:cNvPr id="15" name="14 Grupo"/>
          <p:cNvGrpSpPr/>
          <p:nvPr/>
        </p:nvGrpSpPr>
        <p:grpSpPr>
          <a:xfrm>
            <a:off x="3419872" y="291638"/>
            <a:ext cx="2802769" cy="2886240"/>
            <a:chOff x="3571781" y="565376"/>
            <a:chExt cx="2581900" cy="2581901"/>
          </a:xfrm>
        </p:grpSpPr>
        <p:pic>
          <p:nvPicPr>
            <p:cNvPr id="1046" name="Picture 22" descr="Imagen relaciona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71781" y="565376"/>
              <a:ext cx="2581900" cy="25819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15222" r="20784" b="14425"/>
            <a:stretch/>
          </p:blipFill>
          <p:spPr bwMode="auto">
            <a:xfrm rot="21082906">
              <a:off x="4906933" y="2189474"/>
              <a:ext cx="650271" cy="638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12 Grupo"/>
          <p:cNvGrpSpPr/>
          <p:nvPr/>
        </p:nvGrpSpPr>
        <p:grpSpPr>
          <a:xfrm>
            <a:off x="3798994" y="3596246"/>
            <a:ext cx="2081145" cy="2769585"/>
            <a:chOff x="6804248" y="833162"/>
            <a:chExt cx="2081145" cy="2769585"/>
          </a:xfrm>
        </p:grpSpPr>
        <p:pic>
          <p:nvPicPr>
            <p:cNvPr id="1028" name="Picture 4" descr="Resultado de imagen para pintando gif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833162"/>
              <a:ext cx="2081145" cy="276958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l="15222" r="20784" b="14425"/>
            <a:stretch/>
          </p:blipFill>
          <p:spPr bwMode="auto">
            <a:xfrm>
              <a:off x="7452320" y="2957154"/>
              <a:ext cx="657032" cy="6455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16 Grupo"/>
          <p:cNvGrpSpPr/>
          <p:nvPr/>
        </p:nvGrpSpPr>
        <p:grpSpPr>
          <a:xfrm rot="781220">
            <a:off x="6591669" y="508419"/>
            <a:ext cx="2022207" cy="1947097"/>
            <a:chOff x="6473402" y="764704"/>
            <a:chExt cx="2022207" cy="1947097"/>
          </a:xfrm>
        </p:grpSpPr>
        <p:pic>
          <p:nvPicPr>
            <p:cNvPr id="1044" name="Picture 20" descr="Resultado de imagen para gifs de regalos"/>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73402" y="764704"/>
              <a:ext cx="2022207" cy="19470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rcRect l="15222" r="20784" b="14425"/>
            <a:stretch/>
          </p:blipFill>
          <p:spPr bwMode="auto">
            <a:xfrm rot="21082906">
              <a:off x="7130140" y="1525593"/>
              <a:ext cx="588199" cy="5779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11 Grupo"/>
          <p:cNvGrpSpPr/>
          <p:nvPr/>
        </p:nvGrpSpPr>
        <p:grpSpPr>
          <a:xfrm>
            <a:off x="1187624" y="3255031"/>
            <a:ext cx="1506346" cy="3047147"/>
            <a:chOff x="3608750" y="160337"/>
            <a:chExt cx="1636753" cy="3047147"/>
          </a:xfrm>
        </p:grpSpPr>
        <p:pic>
          <p:nvPicPr>
            <p:cNvPr id="10242" name="Picture 2" descr="Imagen relacionada"/>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99901">
              <a:off x="3608750" y="160337"/>
              <a:ext cx="1636753" cy="30471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colorTemperature colorTemp="5300"/>
                      </a14:imgEffect>
                    </a14:imgLayer>
                  </a14:imgProps>
                </a:ext>
                <a:ext uri="{28A0092B-C50C-407E-A947-70E740481C1C}">
                  <a14:useLocalDpi xmlns:a14="http://schemas.microsoft.com/office/drawing/2010/main" val="0"/>
                </a:ext>
              </a:extLst>
            </a:blip>
            <a:srcRect l="15222" r="20784" b="14425"/>
            <a:stretch/>
          </p:blipFill>
          <p:spPr bwMode="auto">
            <a:xfrm>
              <a:off x="4283968" y="1815740"/>
              <a:ext cx="657032" cy="6455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18 Grupo"/>
          <p:cNvGrpSpPr/>
          <p:nvPr/>
        </p:nvGrpSpPr>
        <p:grpSpPr>
          <a:xfrm flipH="1">
            <a:off x="6009574" y="2455516"/>
            <a:ext cx="2519758" cy="3268439"/>
            <a:chOff x="4716016" y="1738252"/>
            <a:chExt cx="2542119" cy="3268439"/>
          </a:xfrm>
        </p:grpSpPr>
        <p:pic>
          <p:nvPicPr>
            <p:cNvPr id="1050" name="Picture 26" descr="Imagen relacionada"/>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4716016" y="1738252"/>
              <a:ext cx="2542119" cy="32684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colorTemperature colorTemp="5300"/>
                      </a14:imgEffect>
                    </a14:imgLayer>
                  </a14:imgProps>
                </a:ext>
                <a:ext uri="{28A0092B-C50C-407E-A947-70E740481C1C}">
                  <a14:useLocalDpi xmlns:a14="http://schemas.microsoft.com/office/drawing/2010/main" val="0"/>
                </a:ext>
              </a:extLst>
            </a:blip>
            <a:srcRect l="15222" r="20784" b="14425"/>
            <a:stretch/>
          </p:blipFill>
          <p:spPr bwMode="auto">
            <a:xfrm rot="21082906">
              <a:off x="5986172" y="3627183"/>
              <a:ext cx="588199" cy="5779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60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900"/>
                                        <p:tgtEl>
                                          <p:spTgt spid="19"/>
                                        </p:tgtEl>
                                      </p:cBhvr>
                                    </p:animEffect>
                                    <p:anim calcmode="lin" valueType="num">
                                      <p:cBhvr>
                                        <p:cTn id="40" dur="900" fill="hold"/>
                                        <p:tgtEl>
                                          <p:spTgt spid="19"/>
                                        </p:tgtEl>
                                        <p:attrNameLst>
                                          <p:attrName>ppt_x</p:attrName>
                                        </p:attrNameLst>
                                      </p:cBhvr>
                                      <p:tavLst>
                                        <p:tav tm="0">
                                          <p:val>
                                            <p:strVal val="#ppt_x"/>
                                          </p:val>
                                        </p:tav>
                                        <p:tav tm="100000">
                                          <p:val>
                                            <p:strVal val="#ppt_x"/>
                                          </p:val>
                                        </p:tav>
                                      </p:tavLst>
                                    </p:anim>
                                    <p:anim calcmode="lin" valueType="num">
                                      <p:cBhvr>
                                        <p:cTn id="41" dur="9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800" fill="hold"/>
                                        <p:tgtEl>
                                          <p:spTgt spid="12"/>
                                        </p:tgtEl>
                                        <p:attrNameLst>
                                          <p:attrName>ppt_x</p:attrName>
                                        </p:attrNameLst>
                                      </p:cBhvr>
                                      <p:tavLst>
                                        <p:tav tm="0">
                                          <p:val>
                                            <p:strVal val="0-#ppt_w/2"/>
                                          </p:val>
                                        </p:tav>
                                        <p:tav tm="100000">
                                          <p:val>
                                            <p:strVal val="#ppt_x"/>
                                          </p:val>
                                        </p:tav>
                                      </p:tavLst>
                                    </p:anim>
                                    <p:anim calcmode="lin" valueType="num">
                                      <p:cBhvr additive="base">
                                        <p:cTn id="47" dur="8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1200" fill="hold"/>
                                        <p:tgtEl>
                                          <p:spTgt spid="13"/>
                                        </p:tgtEl>
                                        <p:attrNameLst>
                                          <p:attrName>ppt_x</p:attrName>
                                        </p:attrNameLst>
                                      </p:cBhvr>
                                      <p:tavLst>
                                        <p:tav tm="0">
                                          <p:val>
                                            <p:strVal val="#ppt_x"/>
                                          </p:val>
                                        </p:tav>
                                        <p:tav tm="100000">
                                          <p:val>
                                            <p:strVal val="#ppt_x"/>
                                          </p:val>
                                        </p:tav>
                                      </p:tavLst>
                                    </p:anim>
                                    <p:anim calcmode="lin" valueType="num">
                                      <p:cBhvr additive="base">
                                        <p:cTn id="53" dur="12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08894" y="2052250"/>
            <a:ext cx="4835681" cy="2523768"/>
          </a:xfrm>
          <a:prstGeom prst="rect">
            <a:avLst/>
          </a:prstGeom>
          <a:noFill/>
        </p:spPr>
        <p:txBody>
          <a:bodyPr wrap="square" rtlCol="0">
            <a:spAutoFit/>
          </a:bodyPr>
          <a:lstStyle/>
          <a:p>
            <a:r>
              <a:rPr lang="es-AR" sz="2800" b="1" dirty="0" smtClean="0"/>
              <a:t>está en todas las fotos que se subió al </a:t>
            </a:r>
            <a:r>
              <a:rPr lang="es-AR" sz="2800" b="1" dirty="0" err="1" smtClean="0"/>
              <a:t>face</a:t>
            </a:r>
            <a:r>
              <a:rPr lang="es-AR" sz="2800" b="1" dirty="0" smtClean="0"/>
              <a:t> de la parroquia… pero llegado el momento de ver su trabajo… oh </a:t>
            </a:r>
            <a:r>
              <a:rPr lang="es-AR" sz="2800" b="1" dirty="0" err="1" smtClean="0"/>
              <a:t>oh</a:t>
            </a:r>
            <a:r>
              <a:rPr lang="es-AR" sz="2800" b="1" dirty="0" smtClean="0"/>
              <a:t> dónde está fulanito????, se perdió….</a:t>
            </a:r>
          </a:p>
          <a:p>
            <a:endParaRPr lang="es-AR" dirty="0"/>
          </a:p>
        </p:txBody>
      </p:sp>
      <p:grpSp>
        <p:nvGrpSpPr>
          <p:cNvPr id="9" name="8 Grupo"/>
          <p:cNvGrpSpPr/>
          <p:nvPr/>
        </p:nvGrpSpPr>
        <p:grpSpPr>
          <a:xfrm>
            <a:off x="2266861" y="0"/>
            <a:ext cx="2630358" cy="1968004"/>
            <a:chOff x="-756592" y="3011793"/>
            <a:chExt cx="3775488" cy="3498618"/>
          </a:xfrm>
        </p:grpSpPr>
        <p:pic>
          <p:nvPicPr>
            <p:cNvPr id="10" name="Picture 12" descr="Resultado de imagen para foto de grupos parroaau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92" y="3011793"/>
              <a:ext cx="3775488" cy="34986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r="20784"/>
            <a:stretch/>
          </p:blipFill>
          <p:spPr bwMode="auto">
            <a:xfrm flipH="1">
              <a:off x="-684584" y="4005064"/>
              <a:ext cx="404694" cy="398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11 Grupo"/>
          <p:cNvGrpSpPr/>
          <p:nvPr/>
        </p:nvGrpSpPr>
        <p:grpSpPr>
          <a:xfrm>
            <a:off x="5363021" y="2460842"/>
            <a:ext cx="3387198" cy="1849443"/>
            <a:chOff x="5713443" y="1844824"/>
            <a:chExt cx="7286315" cy="4102081"/>
          </a:xfrm>
        </p:grpSpPr>
        <p:pic>
          <p:nvPicPr>
            <p:cNvPr id="13" name="Picture 18" descr="Resultado de imagen para foto de grupos parroaaui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3443" y="1844824"/>
              <a:ext cx="7286315" cy="41020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l="15222" r="20784" b="13015"/>
            <a:stretch/>
          </p:blipFill>
          <p:spPr bwMode="auto">
            <a:xfrm>
              <a:off x="11556776" y="2606751"/>
              <a:ext cx="954939" cy="1047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15 Grupo"/>
          <p:cNvGrpSpPr/>
          <p:nvPr/>
        </p:nvGrpSpPr>
        <p:grpSpPr>
          <a:xfrm>
            <a:off x="5211710" y="558725"/>
            <a:ext cx="3848210" cy="2006180"/>
            <a:chOff x="-1372277" y="2048236"/>
            <a:chExt cx="7660560" cy="4067107"/>
          </a:xfrm>
        </p:grpSpPr>
        <p:pic>
          <p:nvPicPr>
            <p:cNvPr id="5" name="Picture 10"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443170">
              <a:off x="-1372277" y="2048236"/>
              <a:ext cx="7660560" cy="40671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colorTemperature colorTemp="5300"/>
                      </a14:imgEffect>
                    </a14:imgLayer>
                  </a14:imgProps>
                </a:ext>
                <a:ext uri="{28A0092B-C50C-407E-A947-70E740481C1C}">
                  <a14:useLocalDpi xmlns:a14="http://schemas.microsoft.com/office/drawing/2010/main" val="0"/>
                </a:ext>
              </a:extLst>
            </a:blip>
            <a:srcRect l="10502" t="1887" r="24859" b="12868"/>
            <a:stretch/>
          </p:blipFill>
          <p:spPr bwMode="auto">
            <a:xfrm rot="1806957">
              <a:off x="4537902" y="3576585"/>
              <a:ext cx="949007" cy="1010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5 Grupo"/>
          <p:cNvGrpSpPr/>
          <p:nvPr/>
        </p:nvGrpSpPr>
        <p:grpSpPr>
          <a:xfrm rot="20903673">
            <a:off x="4060161" y="4499429"/>
            <a:ext cx="3004684" cy="1904295"/>
            <a:chOff x="6027059" y="971627"/>
            <a:chExt cx="6898507" cy="5173881"/>
          </a:xfrm>
        </p:grpSpPr>
        <p:pic>
          <p:nvPicPr>
            <p:cNvPr id="7" name="Picture 8" descr="Resultado de imagen para foto de grupos parroquia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986054">
              <a:off x="6027059" y="971627"/>
              <a:ext cx="6898507" cy="51738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colorTemperature colorTemp="5300"/>
                      </a14:imgEffect>
                    </a14:imgLayer>
                  </a14:imgProps>
                </a:ext>
                <a:ext uri="{28A0092B-C50C-407E-A947-70E740481C1C}">
                  <a14:useLocalDpi xmlns:a14="http://schemas.microsoft.com/office/drawing/2010/main" val="0"/>
                </a:ext>
              </a:extLst>
            </a:blip>
            <a:srcRect r="20784" b="9879"/>
            <a:stretch/>
          </p:blipFill>
          <p:spPr bwMode="auto">
            <a:xfrm rot="839304">
              <a:off x="11786273" y="2391176"/>
              <a:ext cx="981138" cy="901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8489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00" fill="hold"/>
                                        <p:tgtEl>
                                          <p:spTgt spid="9"/>
                                        </p:tgtEl>
                                        <p:attrNameLst>
                                          <p:attrName>ppt_w</p:attrName>
                                        </p:attrNameLst>
                                      </p:cBhvr>
                                      <p:tavLst>
                                        <p:tav tm="0">
                                          <p:val>
                                            <p:fltVal val="0"/>
                                          </p:val>
                                        </p:tav>
                                        <p:tav tm="100000">
                                          <p:val>
                                            <p:strVal val="#ppt_w"/>
                                          </p:val>
                                        </p:tav>
                                      </p:tavLst>
                                    </p:anim>
                                    <p:anim calcmode="lin" valueType="num">
                                      <p:cBhvr>
                                        <p:cTn id="8" dur="700" fill="hold"/>
                                        <p:tgtEl>
                                          <p:spTgt spid="9"/>
                                        </p:tgtEl>
                                        <p:attrNameLst>
                                          <p:attrName>ppt_h</p:attrName>
                                        </p:attrNameLst>
                                      </p:cBhvr>
                                      <p:tavLst>
                                        <p:tav tm="0">
                                          <p:val>
                                            <p:fltVal val="0"/>
                                          </p:val>
                                        </p:tav>
                                        <p:tav tm="100000">
                                          <p:val>
                                            <p:strVal val="#ppt_h"/>
                                          </p:val>
                                        </p:tav>
                                      </p:tavLst>
                                    </p:anim>
                                    <p:anim calcmode="lin" valueType="num">
                                      <p:cBhvr>
                                        <p:cTn id="9" dur="700" fill="hold"/>
                                        <p:tgtEl>
                                          <p:spTgt spid="9"/>
                                        </p:tgtEl>
                                        <p:attrNameLst>
                                          <p:attrName>style.rotation</p:attrName>
                                        </p:attrNameLst>
                                      </p:cBhvr>
                                      <p:tavLst>
                                        <p:tav tm="0">
                                          <p:val>
                                            <p:fltVal val="90"/>
                                          </p:val>
                                        </p:tav>
                                        <p:tav tm="100000">
                                          <p:val>
                                            <p:fltVal val="0"/>
                                          </p:val>
                                        </p:tav>
                                      </p:tavLst>
                                    </p:anim>
                                    <p:animEffect transition="in" filter="fade">
                                      <p:cBhvr>
                                        <p:cTn id="10" dur="7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600" fill="hold"/>
                                        <p:tgtEl>
                                          <p:spTgt spid="12"/>
                                        </p:tgtEl>
                                        <p:attrNameLst>
                                          <p:attrName>ppt_w</p:attrName>
                                        </p:attrNameLst>
                                      </p:cBhvr>
                                      <p:tavLst>
                                        <p:tav tm="0">
                                          <p:val>
                                            <p:fltVal val="0"/>
                                          </p:val>
                                        </p:tav>
                                        <p:tav tm="100000">
                                          <p:val>
                                            <p:strVal val="#ppt_w"/>
                                          </p:val>
                                        </p:tav>
                                      </p:tavLst>
                                    </p:anim>
                                    <p:anim calcmode="lin" valueType="num">
                                      <p:cBhvr>
                                        <p:cTn id="16" dur="600" fill="hold"/>
                                        <p:tgtEl>
                                          <p:spTgt spid="12"/>
                                        </p:tgtEl>
                                        <p:attrNameLst>
                                          <p:attrName>ppt_h</p:attrName>
                                        </p:attrNameLst>
                                      </p:cBhvr>
                                      <p:tavLst>
                                        <p:tav tm="0">
                                          <p:val>
                                            <p:fltVal val="0"/>
                                          </p:val>
                                        </p:tav>
                                        <p:tav tm="100000">
                                          <p:val>
                                            <p:strVal val="#ppt_h"/>
                                          </p:val>
                                        </p:tav>
                                      </p:tavLst>
                                    </p:anim>
                                    <p:anim calcmode="lin" valueType="num">
                                      <p:cBhvr>
                                        <p:cTn id="17" dur="600" fill="hold"/>
                                        <p:tgtEl>
                                          <p:spTgt spid="12"/>
                                        </p:tgtEl>
                                        <p:attrNameLst>
                                          <p:attrName>style.rotation</p:attrName>
                                        </p:attrNameLst>
                                      </p:cBhvr>
                                      <p:tavLst>
                                        <p:tav tm="0">
                                          <p:val>
                                            <p:fltVal val="90"/>
                                          </p:val>
                                        </p:tav>
                                        <p:tav tm="100000">
                                          <p:val>
                                            <p:fltVal val="0"/>
                                          </p:val>
                                        </p:tav>
                                      </p:tavLst>
                                    </p:anim>
                                    <p:animEffect transition="in" filter="fade">
                                      <p:cBhvr>
                                        <p:cTn id="18" dur="6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90"/>
                                          </p:val>
                                        </p:tav>
                                        <p:tav tm="100000">
                                          <p:val>
                                            <p:fltVal val="0"/>
                                          </p:val>
                                        </p:tav>
                                      </p:tavLst>
                                    </p:anim>
                                    <p:animEffect transition="in" filter="fade">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 calcmode="lin" valueType="num">
                                      <p:cBhvr>
                                        <p:cTn id="41" dur="1000" fill="hold"/>
                                        <p:tgtEl>
                                          <p:spTgt spid="6"/>
                                        </p:tgtEl>
                                        <p:attrNameLst>
                                          <p:attrName>style.rotation</p:attrName>
                                        </p:attrNameLst>
                                      </p:cBhvr>
                                      <p:tavLst>
                                        <p:tav tm="0">
                                          <p:val>
                                            <p:fltVal val="90"/>
                                          </p:val>
                                        </p:tav>
                                        <p:tav tm="100000">
                                          <p:val>
                                            <p:fltVal val="0"/>
                                          </p:val>
                                        </p:tav>
                                      </p:tavLst>
                                    </p:anim>
                                    <p:animEffect transition="in" filter="fade">
                                      <p:cBhvr>
                                        <p:cTn id="4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475656" y="2204864"/>
            <a:ext cx="6624736" cy="1446550"/>
          </a:xfrm>
          <a:prstGeom prst="rect">
            <a:avLst/>
          </a:prstGeom>
          <a:noFill/>
        </p:spPr>
        <p:txBody>
          <a:bodyPr wrap="square" lIns="91440" tIns="45720" rIns="91440" bIns="45720">
            <a:spAutoFit/>
          </a:bodyPr>
          <a:lstStyle/>
          <a:p>
            <a:pPr algn="ctr"/>
            <a:r>
              <a:rPr lang="es-ES" sz="8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El Criticón</a:t>
            </a:r>
            <a:endParaRPr lang="es-ES" sz="8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44956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291074" y="592134"/>
            <a:ext cx="4313374" cy="1815882"/>
          </a:xfrm>
          <a:prstGeom prst="rect">
            <a:avLst/>
          </a:prstGeom>
          <a:noFill/>
        </p:spPr>
        <p:txBody>
          <a:bodyPr wrap="square" rtlCol="0">
            <a:spAutoFit/>
          </a:bodyPr>
          <a:lstStyle/>
          <a:p>
            <a:r>
              <a:rPr lang="es-AR" sz="2800" b="1" dirty="0" err="1" smtClean="0"/>
              <a:t>Uyyyy</a:t>
            </a:r>
            <a:r>
              <a:rPr lang="es-AR" sz="2800" b="1" dirty="0" smtClean="0"/>
              <a:t>  esto sí que no se parece en nada a nosotros, SIEMPRE tiene un PERO cuando se habla de alguien, </a:t>
            </a:r>
            <a:endParaRPr lang="es-ES" sz="2800" b="1" dirty="0"/>
          </a:p>
        </p:txBody>
      </p:sp>
      <p:pic>
        <p:nvPicPr>
          <p:cNvPr id="4098" name="Picture 2" descr="Resultado de imagen para gifs animados de persona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9943" y="1700808"/>
            <a:ext cx="3497550" cy="41779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n para gifs GRR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29519" flipH="1">
            <a:off x="5545600" y="3196424"/>
            <a:ext cx="3266214" cy="26325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69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lengua  gif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1697" y="259176"/>
            <a:ext cx="3427732" cy="2492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gifs cobrad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89429" y="2545508"/>
            <a:ext cx="3021097" cy="4110336"/>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867197" y="478445"/>
            <a:ext cx="5472607" cy="2246769"/>
          </a:xfrm>
          <a:prstGeom prst="rect">
            <a:avLst/>
          </a:prstGeom>
          <a:noFill/>
        </p:spPr>
        <p:txBody>
          <a:bodyPr wrap="square" rtlCol="0" anchor="ctr">
            <a:spAutoFit/>
          </a:bodyPr>
          <a:lstStyle/>
          <a:p>
            <a:r>
              <a:rPr lang="es-AR" sz="2800" b="1" dirty="0" smtClean="0"/>
              <a:t> y ni hablar si se trata de una actividad que realizó alguna persona con buena voluntad… NUNCA va a estar bien. Ni siquiera el Párroco se salva de sus críticas… </a:t>
            </a:r>
            <a:endParaRPr lang="es-ES" sz="2800" b="1" dirty="0"/>
          </a:p>
        </p:txBody>
      </p:sp>
    </p:spTree>
    <p:extLst>
      <p:ext uri="{BB962C8B-B14F-4D97-AF65-F5344CB8AC3E}">
        <p14:creationId xmlns:p14="http://schemas.microsoft.com/office/powerpoint/2010/main" val="33562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0-#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3100" fill="hold"/>
                                        <p:tgtEl>
                                          <p:spTgt spid="10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403648" y="2348880"/>
            <a:ext cx="6411843" cy="1446550"/>
          </a:xfrm>
          <a:prstGeom prst="rect">
            <a:avLst/>
          </a:prstGeom>
          <a:noFill/>
        </p:spPr>
        <p:txBody>
          <a:bodyPr wrap="square" lIns="91440" tIns="45720" rIns="91440" bIns="45720">
            <a:spAutoFit/>
          </a:bodyPr>
          <a:lstStyle/>
          <a:p>
            <a:pPr algn="ctr"/>
            <a:r>
              <a:rPr lang="es-ES" sz="8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El Cobrador</a:t>
            </a:r>
            <a:endParaRPr lang="es-ES" sz="8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399438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5680667" y="1273149"/>
            <a:ext cx="2863155" cy="4524586"/>
            <a:chOff x="5680667" y="1273149"/>
            <a:chExt cx="2863155" cy="4524586"/>
          </a:xfrm>
        </p:grpSpPr>
        <p:pic>
          <p:nvPicPr>
            <p:cNvPr id="4098" name="Picture 2" descr="Resultado de imagen para gifs cobrad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80667" y="1273149"/>
              <a:ext cx="2863155" cy="409022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6463596" y="4829780"/>
              <a:ext cx="1699290" cy="967955"/>
              <a:chOff x="6463596" y="4829780"/>
              <a:chExt cx="1699290" cy="967955"/>
            </a:xfrm>
          </p:grpSpPr>
          <p:pic>
            <p:nvPicPr>
              <p:cNvPr id="4100" name="Picture 4" descr="Resultado de imagen para gifs cobrad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63596" y="482978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ultado de imagen para gifs cobrado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8572" y="5123421"/>
                <a:ext cx="674314" cy="67431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102" name="Picture 6" descr="Resultado de imagen para gifs pape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501008"/>
            <a:ext cx="2664372" cy="3250005"/>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1109322" y="332656"/>
            <a:ext cx="7487140" cy="954107"/>
          </a:xfrm>
          <a:prstGeom prst="rect">
            <a:avLst/>
          </a:prstGeom>
          <a:noFill/>
        </p:spPr>
        <p:txBody>
          <a:bodyPr wrap="square" rtlCol="0">
            <a:spAutoFit/>
          </a:bodyPr>
          <a:lstStyle/>
          <a:p>
            <a:r>
              <a:rPr lang="es-AR" sz="2800" b="1" dirty="0"/>
              <a:t>El cobrador debe estar motivado </a:t>
            </a:r>
            <a:r>
              <a:rPr lang="es-AR" sz="2800" b="1" dirty="0" smtClean="0"/>
              <a:t>diariamente y perseverante, sobre todos es muy querido !!!</a:t>
            </a:r>
            <a:endParaRPr lang="es-ES" sz="2800" b="1" dirty="0"/>
          </a:p>
        </p:txBody>
      </p:sp>
      <p:sp>
        <p:nvSpPr>
          <p:cNvPr id="9" name="8 CuadroTexto"/>
          <p:cNvSpPr txBox="1"/>
          <p:nvPr/>
        </p:nvSpPr>
        <p:spPr>
          <a:xfrm>
            <a:off x="1845964" y="1393052"/>
            <a:ext cx="3340173" cy="3539430"/>
          </a:xfrm>
          <a:prstGeom prst="rect">
            <a:avLst/>
          </a:prstGeom>
          <a:noFill/>
        </p:spPr>
        <p:txBody>
          <a:bodyPr wrap="square" rtlCol="0">
            <a:spAutoFit/>
          </a:bodyPr>
          <a:lstStyle/>
          <a:p>
            <a:r>
              <a:rPr lang="es-AR" sz="2800" b="1" dirty="0" smtClean="0"/>
              <a:t>MMMM otra vez , son las 10 menos 5 y viene doña fulanita …  seguro que traerá para anotar por la sanación espiritual de todo el </a:t>
            </a:r>
            <a:r>
              <a:rPr lang="es-AR" sz="2800" b="1" dirty="0" err="1" smtClean="0"/>
              <a:t>barriooooo</a:t>
            </a:r>
            <a:endParaRPr lang="es-ES" sz="2800" b="1" dirty="0"/>
          </a:p>
        </p:txBody>
      </p:sp>
    </p:spTree>
    <p:extLst>
      <p:ext uri="{BB962C8B-B14F-4D97-AF65-F5344CB8AC3E}">
        <p14:creationId xmlns:p14="http://schemas.microsoft.com/office/powerpoint/2010/main" val="215521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4102"/>
                                        </p:tgtEl>
                                        <p:attrNameLst>
                                          <p:attrName>style.visibility</p:attrName>
                                        </p:attrNameLst>
                                      </p:cBhvr>
                                      <p:to>
                                        <p:strVal val="visible"/>
                                      </p:to>
                                    </p:set>
                                    <p:anim calcmode="lin" valueType="num">
                                      <p:cBhvr additive="base">
                                        <p:cTn id="26" dur="500" fill="hold"/>
                                        <p:tgtEl>
                                          <p:spTgt spid="4102"/>
                                        </p:tgtEl>
                                        <p:attrNameLst>
                                          <p:attrName>ppt_x</p:attrName>
                                        </p:attrNameLst>
                                      </p:cBhvr>
                                      <p:tavLst>
                                        <p:tav tm="0">
                                          <p:val>
                                            <p:strVal val="0-#ppt_w/2"/>
                                          </p:val>
                                        </p:tav>
                                        <p:tav tm="100000">
                                          <p:val>
                                            <p:strVal val="#ppt_x"/>
                                          </p:val>
                                        </p:tav>
                                      </p:tavLst>
                                    </p:anim>
                                    <p:anim calcmode="lin" valueType="num">
                                      <p:cBhvr additive="base">
                                        <p:cTn id="27"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899592" y="1052736"/>
            <a:ext cx="3312368" cy="3108543"/>
          </a:xfrm>
          <a:prstGeom prst="rect">
            <a:avLst/>
          </a:prstGeom>
          <a:noFill/>
        </p:spPr>
        <p:txBody>
          <a:bodyPr wrap="square" rtlCol="0">
            <a:spAutoFit/>
          </a:bodyPr>
          <a:lstStyle/>
          <a:p>
            <a:r>
              <a:rPr lang="es-AR" sz="2800" b="1" dirty="0" smtClean="0"/>
              <a:t>y…. PONE 2 PESOS No </a:t>
            </a:r>
            <a:r>
              <a:rPr lang="es-AR" sz="2800" b="1" dirty="0" err="1" smtClean="0"/>
              <a:t>no</a:t>
            </a:r>
            <a:r>
              <a:rPr lang="es-AR" sz="2800" b="1" dirty="0" smtClean="0"/>
              <a:t> </a:t>
            </a:r>
            <a:r>
              <a:rPr lang="es-AR" sz="2800" b="1" dirty="0" err="1" smtClean="0"/>
              <a:t>no</a:t>
            </a:r>
            <a:r>
              <a:rPr lang="es-AR" sz="2800" b="1" dirty="0" smtClean="0"/>
              <a:t> </a:t>
            </a:r>
            <a:r>
              <a:rPr lang="es-AR" sz="2800" b="1" dirty="0" err="1" smtClean="0"/>
              <a:t>no</a:t>
            </a:r>
            <a:r>
              <a:rPr lang="es-AR" sz="2800" b="1" dirty="0" smtClean="0"/>
              <a:t> así no se puede… llega tarde, trae 25 </a:t>
            </a:r>
            <a:r>
              <a:rPr lang="es-AR" sz="2800" b="1" dirty="0" smtClean="0"/>
              <a:t>acciones </a:t>
            </a:r>
            <a:r>
              <a:rPr lang="es-AR" sz="2800" b="1" dirty="0" smtClean="0"/>
              <a:t>de súplicas, nunca una acción de gracias</a:t>
            </a:r>
            <a:endParaRPr lang="es-ES" sz="2800" b="1" dirty="0"/>
          </a:p>
        </p:txBody>
      </p:sp>
      <p:pic>
        <p:nvPicPr>
          <p:cNvPr id="6146" name="Picture 2" descr="Resultado de imagen para billete de 2 peso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50" b="100000" l="24895" r="83122"/>
                    </a14:imgEffect>
                  </a14:imgLayer>
                </a14:imgProps>
              </a:ext>
              <a:ext uri="{28A0092B-C50C-407E-A947-70E740481C1C}">
                <a14:useLocalDpi xmlns:a14="http://schemas.microsoft.com/office/drawing/2010/main" val="0"/>
              </a:ext>
            </a:extLst>
          </a:blip>
          <a:srcRect l="18158" r="22014"/>
          <a:stretch/>
        </p:blipFill>
        <p:spPr bwMode="auto">
          <a:xfrm rot="14678370">
            <a:off x="3889393" y="3508414"/>
            <a:ext cx="2401053" cy="22577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canalgif.net/Gifs-animados/Oficina/Papel/Imagen-animada-Papel-0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624092"/>
            <a:ext cx="2088232" cy="3230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19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cBhvr additive="base">
                                        <p:cTn id="15" dur="500" fill="hold"/>
                                        <p:tgtEl>
                                          <p:spTgt spid="6148"/>
                                        </p:tgtEl>
                                        <p:attrNameLst>
                                          <p:attrName>ppt_x</p:attrName>
                                        </p:attrNameLst>
                                      </p:cBhvr>
                                      <p:tavLst>
                                        <p:tav tm="0">
                                          <p:val>
                                            <p:strVal val="1+#ppt_w/2"/>
                                          </p:val>
                                        </p:tav>
                                        <p:tav tm="100000">
                                          <p:val>
                                            <p:strVal val="#ppt_x"/>
                                          </p:val>
                                        </p:tav>
                                      </p:tavLst>
                                    </p:anim>
                                    <p:anim calcmode="lin" valueType="num">
                                      <p:cBhvr additive="base">
                                        <p:cTn id="16" dur="500" fill="hold"/>
                                        <p:tgtEl>
                                          <p:spTgt spid="614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 calcmode="lin" valueType="num">
                                      <p:cBhvr>
                                        <p:cTn id="21" dur="500" fill="hold"/>
                                        <p:tgtEl>
                                          <p:spTgt spid="6146"/>
                                        </p:tgtEl>
                                        <p:attrNameLst>
                                          <p:attrName>ppt_w</p:attrName>
                                        </p:attrNameLst>
                                      </p:cBhvr>
                                      <p:tavLst>
                                        <p:tav tm="0">
                                          <p:val>
                                            <p:fltVal val="0"/>
                                          </p:val>
                                        </p:tav>
                                        <p:tav tm="100000">
                                          <p:val>
                                            <p:strVal val="#ppt_w"/>
                                          </p:val>
                                        </p:tav>
                                      </p:tavLst>
                                    </p:anim>
                                    <p:anim calcmode="lin" valueType="num">
                                      <p:cBhvr>
                                        <p:cTn id="22" dur="500" fill="hold"/>
                                        <p:tgtEl>
                                          <p:spTgt spid="6146"/>
                                        </p:tgtEl>
                                        <p:attrNameLst>
                                          <p:attrName>ppt_h</p:attrName>
                                        </p:attrNameLst>
                                      </p:cBhvr>
                                      <p:tavLst>
                                        <p:tav tm="0">
                                          <p:val>
                                            <p:fltVal val="0"/>
                                          </p:val>
                                        </p:tav>
                                        <p:tav tm="100000">
                                          <p:val>
                                            <p:strVal val="#ppt_h"/>
                                          </p:val>
                                        </p:tav>
                                      </p:tavLst>
                                    </p:anim>
                                    <p:animEffect transition="in" filter="fade">
                                      <p:cBhvr>
                                        <p:cTn id="2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11560" y="318471"/>
            <a:ext cx="3744416" cy="3539430"/>
          </a:xfrm>
          <a:prstGeom prst="rect">
            <a:avLst/>
          </a:prstGeom>
          <a:noFill/>
        </p:spPr>
        <p:txBody>
          <a:bodyPr wrap="square" rtlCol="0">
            <a:spAutoFit/>
          </a:bodyPr>
          <a:lstStyle/>
          <a:p>
            <a:r>
              <a:rPr lang="es-AR" sz="2800" b="1" dirty="0" smtClean="0"/>
              <a:t>y los dos pesos  que son en papel no se que vamos a hacer en Abril cuando el Banco Central ya no nos reciba!!! Impresentables estos fieles!!!!!</a:t>
            </a:r>
            <a:endParaRPr lang="es-ES" sz="2800" b="1" dirty="0"/>
          </a:p>
        </p:txBody>
      </p:sp>
      <p:pic>
        <p:nvPicPr>
          <p:cNvPr id="5122" name="Picture 2" descr="thumb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10144" y="1879703"/>
            <a:ext cx="2901637" cy="49782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n relacionad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3296674" flipV="1">
            <a:off x="6258168" y="2573592"/>
            <a:ext cx="1372738" cy="6378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n relacionad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7753329">
            <a:off x="4896310" y="620688"/>
            <a:ext cx="1606680" cy="7466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n relacionad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9224403">
            <a:off x="2773949" y="4914427"/>
            <a:ext cx="1606680" cy="7466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n relacionad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0048647">
            <a:off x="1680428" y="3950565"/>
            <a:ext cx="1606680" cy="7466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n relacionad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462796">
            <a:off x="6302393" y="1126138"/>
            <a:ext cx="1606680" cy="7466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n relacionad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41197" y="3577262"/>
            <a:ext cx="1606680" cy="7466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n relacionad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672529">
            <a:off x="6525628" y="5572318"/>
            <a:ext cx="1606680" cy="7466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n relacionad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986993">
            <a:off x="3729449" y="2756718"/>
            <a:ext cx="1546403" cy="7185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n relacionad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19663442">
            <a:off x="4577867" y="2244043"/>
            <a:ext cx="1606680" cy="74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2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5124"/>
                                        </p:tgtEl>
                                        <p:attrNameLst>
                                          <p:attrName>style.visibility</p:attrName>
                                        </p:attrNameLst>
                                      </p:cBhvr>
                                      <p:to>
                                        <p:strVal val="visible"/>
                                      </p:to>
                                    </p:set>
                                    <p:anim calcmode="lin" valueType="num">
                                      <p:cBhvr additive="base">
                                        <p:cTn id="27" dur="500" fill="hold"/>
                                        <p:tgtEl>
                                          <p:spTgt spid="5124"/>
                                        </p:tgtEl>
                                        <p:attrNameLst>
                                          <p:attrName>ppt_x</p:attrName>
                                        </p:attrNameLst>
                                      </p:cBhvr>
                                      <p:tavLst>
                                        <p:tav tm="0">
                                          <p:val>
                                            <p:strVal val="#ppt_x"/>
                                          </p:val>
                                        </p:tav>
                                        <p:tav tm="100000">
                                          <p:val>
                                            <p:strVal val="#ppt_x"/>
                                          </p:val>
                                        </p:tav>
                                      </p:tavLst>
                                    </p:anim>
                                    <p:anim calcmode="lin" valueType="num">
                                      <p:cBhvr additive="base">
                                        <p:cTn id="28" dur="500" fill="hold"/>
                                        <p:tgtEl>
                                          <p:spTgt spid="512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5122"/>
                                        </p:tgtEl>
                                        <p:attrNameLst>
                                          <p:attrName>style.visibility</p:attrName>
                                        </p:attrNameLst>
                                      </p:cBhvr>
                                      <p:to>
                                        <p:strVal val="visible"/>
                                      </p:to>
                                    </p:set>
                                    <p:anim calcmode="lin" valueType="num">
                                      <p:cBhvr additive="base">
                                        <p:cTn id="69" dur="500" fill="hold"/>
                                        <p:tgtEl>
                                          <p:spTgt spid="5122"/>
                                        </p:tgtEl>
                                        <p:attrNameLst>
                                          <p:attrName>ppt_x</p:attrName>
                                        </p:attrNameLst>
                                      </p:cBhvr>
                                      <p:tavLst>
                                        <p:tav tm="0">
                                          <p:val>
                                            <p:strVal val="#ppt_x"/>
                                          </p:val>
                                        </p:tav>
                                        <p:tav tm="100000">
                                          <p:val>
                                            <p:strVal val="#ppt_x"/>
                                          </p:val>
                                        </p:tav>
                                      </p:tavLst>
                                    </p:anim>
                                    <p:anim calcmode="lin" valueType="num">
                                      <p:cBhvr additive="base">
                                        <p:cTn id="70"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556792"/>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615783"/>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sultado de imagen para pulpo gif animad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119899"/>
            <a:ext cx="6264696" cy="4505643"/>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755576" y="1340768"/>
            <a:ext cx="7416824" cy="1200329"/>
          </a:xfrm>
          <a:prstGeom prst="rect">
            <a:avLst/>
          </a:prstGeom>
          <a:noFill/>
        </p:spPr>
        <p:txBody>
          <a:bodyPr wrap="square" rtlCol="0">
            <a:spAutoFit/>
          </a:bodyPr>
          <a:lstStyle/>
          <a:p>
            <a:r>
              <a:rPr lang="es-AR" sz="2400" b="1" dirty="0" smtClean="0"/>
              <a:t>Tenemos al… Pulpo!!!!. Una persona por cierto muy eficiente. Es capaz de hacer varias cosas a la vez!, no se le escapa nada. </a:t>
            </a:r>
          </a:p>
        </p:txBody>
      </p:sp>
    </p:spTree>
    <p:extLst>
      <p:ext uri="{BB962C8B-B14F-4D97-AF65-F5344CB8AC3E}">
        <p14:creationId xmlns:p14="http://schemas.microsoft.com/office/powerpoint/2010/main" val="16897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160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18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18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7" dur="1800" fill="hold"/>
                                        <p:tgtEl>
                                          <p:spTgt spid="6">
                                            <p:txEl>
                                              <p:pRg st="0" end="0"/>
                                            </p:txEl>
                                          </p:spTgt>
                                        </p:tgtEl>
                                        <p:attrNameLst>
                                          <p:attrName>style.rotation</p:attrName>
                                        </p:attrNameLst>
                                      </p:cBhvr>
                                      <p:tavLst>
                                        <p:tav tm="0">
                                          <p:val>
                                            <p:fltVal val="360"/>
                                          </p:val>
                                        </p:tav>
                                        <p:tav tm="100000">
                                          <p:val>
                                            <p:fltVal val="0"/>
                                          </p:val>
                                        </p:tav>
                                      </p:tavLst>
                                    </p:anim>
                                    <p:animEffect transition="in" filter="fade">
                                      <p:cBhvr>
                                        <p:cTn id="18" dur="18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1228" y="332656"/>
            <a:ext cx="8812771" cy="5502019"/>
          </a:xfrm>
          <a:prstGeom prst="rect">
            <a:avLst/>
          </a:prstGeom>
        </p:spPr>
        <p:txBody>
          <a:bodyPr wrap="square">
            <a:spAutoFit/>
          </a:bodyPr>
          <a:lstStyle/>
          <a:p>
            <a:pPr>
              <a:lnSpc>
                <a:spcPct val="115000"/>
              </a:lnSpc>
              <a:spcAft>
                <a:spcPts val="1000"/>
              </a:spcAft>
            </a:pPr>
            <a:r>
              <a:rPr lang="es-ES" sz="4800" b="1" u="sng" dirty="0">
                <a:solidFill>
                  <a:srgbClr val="C00000"/>
                </a:solidFill>
                <a:effectLst>
                  <a:outerShdw blurRad="38100" dist="38100" dir="2700000" algn="tl">
                    <a:srgbClr val="000000">
                      <a:alpha val="43137"/>
                    </a:srgbClr>
                  </a:outerShdw>
                </a:effectLst>
                <a:ea typeface="Calibri"/>
                <a:cs typeface="Times New Roman"/>
              </a:rPr>
              <a:t>Para reflexionar:</a:t>
            </a:r>
            <a:endParaRPr lang="es-ES" sz="4800" b="1" dirty="0">
              <a:solidFill>
                <a:srgbClr val="C00000"/>
              </a:solidFill>
              <a:effectLst>
                <a:outerShdw blurRad="38100" dist="38100" dir="2700000" algn="tl">
                  <a:srgbClr val="000000">
                    <a:alpha val="43137"/>
                  </a:srgbClr>
                </a:outerShdw>
              </a:effectLst>
              <a:ea typeface="Calibri"/>
              <a:cs typeface="Times New Roman"/>
            </a:endParaRPr>
          </a:p>
          <a:p>
            <a:pPr marL="342900" lvl="0" indent="-342900">
              <a:spcAft>
                <a:spcPts val="0"/>
              </a:spcAft>
              <a:buFont typeface="Symbol"/>
              <a:buChar char=""/>
            </a:pPr>
            <a:r>
              <a:rPr lang="es-AR" sz="4800" dirty="0">
                <a:ea typeface="Calibri"/>
                <a:cs typeface="Times New Roman"/>
              </a:rPr>
              <a:t>¿Alguna vez </a:t>
            </a:r>
            <a:r>
              <a:rPr lang="es-AR" sz="4800" dirty="0" smtClean="0">
                <a:ea typeface="Calibri"/>
                <a:cs typeface="Times New Roman"/>
              </a:rPr>
              <a:t>fuiste </a:t>
            </a:r>
            <a:r>
              <a:rPr lang="es-AR" sz="4800" dirty="0">
                <a:ea typeface="Calibri"/>
                <a:cs typeface="Times New Roman"/>
              </a:rPr>
              <a:t>testigo de alguna situación parecida a las de las representaciones?, ¿Cómo lo viví?, ¿qué sentí?, ¿tuve </a:t>
            </a:r>
            <a:r>
              <a:rPr lang="es-AR" sz="4800" dirty="0" smtClean="0">
                <a:ea typeface="Calibri"/>
                <a:cs typeface="Times New Roman"/>
              </a:rPr>
              <a:t>alguna actitud</a:t>
            </a:r>
            <a:r>
              <a:rPr lang="es-AR" sz="4800" dirty="0">
                <a:ea typeface="Calibri"/>
                <a:cs typeface="Times New Roman"/>
              </a:rPr>
              <a:t>?,¿compartí con alguien esta experiencia?</a:t>
            </a:r>
            <a:endParaRPr lang="es-ES" sz="4800" dirty="0">
              <a:ea typeface="Calibri"/>
              <a:cs typeface="Times New Roman"/>
            </a:endParaRPr>
          </a:p>
        </p:txBody>
      </p:sp>
    </p:spTree>
    <p:extLst>
      <p:ext uri="{BB962C8B-B14F-4D97-AF65-F5344CB8AC3E}">
        <p14:creationId xmlns:p14="http://schemas.microsoft.com/office/powerpoint/2010/main" val="4603988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ChangeArrowheads="1"/>
          </p:cNvSpPr>
          <p:nvPr/>
        </p:nvSpPr>
        <p:spPr bwMode="auto">
          <a:xfrm>
            <a:off x="971600" y="418948"/>
            <a:ext cx="666791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S_tradnl" sz="4800" i="0" u="none" strike="noStrike" cap="none" normalizeH="0" baseline="0" dirty="0" smtClean="0">
                <a:ln>
                  <a:noFill/>
                </a:ln>
                <a:solidFill>
                  <a:srgbClr val="C00000"/>
                </a:solidFill>
                <a:effectLst/>
                <a:latin typeface="Arial" pitchFamily="34" charset="0"/>
                <a:ea typeface="Calibri" pitchFamily="34" charset="0"/>
                <a:cs typeface="Times New Roman" pitchFamily="18" charset="0"/>
              </a:rPr>
              <a:t>¡¡¡¡Todos </a:t>
            </a:r>
            <a:r>
              <a:rPr kumimoji="0" lang="es-ES_tradnl" sz="4800" i="0" u="sng" strike="noStrike" cap="none" normalizeH="0" baseline="0" dirty="0" smtClean="0">
                <a:ln>
                  <a:noFill/>
                </a:ln>
                <a:solidFill>
                  <a:srgbClr val="C00000"/>
                </a:solidFill>
                <a:effectLst/>
                <a:latin typeface="Arial" pitchFamily="34" charset="0"/>
                <a:ea typeface="Calibri" pitchFamily="34" charset="0"/>
                <a:cs typeface="Times New Roman" pitchFamily="18" charset="0"/>
              </a:rPr>
              <a:t>necesitamos</a:t>
            </a:r>
            <a:r>
              <a:rPr kumimoji="0" lang="es-ES_tradnl" sz="4800" i="0" u="none" strike="noStrike" cap="none" normalizeH="0" baseline="0" dirty="0" smtClean="0">
                <a:ln>
                  <a:noFill/>
                </a:ln>
                <a:solidFill>
                  <a:srgbClr val="C00000"/>
                </a:solidFill>
                <a:effectLst/>
                <a:latin typeface="Arial" pitchFamily="34" charset="0"/>
                <a:ea typeface="Calibri" pitchFamily="34" charset="0"/>
                <a:cs typeface="Times New Roman" pitchFamily="18" charset="0"/>
              </a:rPr>
              <a:t>:</a:t>
            </a:r>
            <a:endParaRPr kumimoji="0" lang="es-AR" sz="4800" i="0" u="none" strike="noStrike" cap="none" normalizeH="0" baseline="0" dirty="0" smtClean="0">
              <a:ln>
                <a:noFill/>
              </a:ln>
              <a:solidFill>
                <a:srgbClr val="C0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A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AutoShape 280"/>
          <p:cNvSpPr>
            <a:spLocks noChangeArrowheads="1"/>
          </p:cNvSpPr>
          <p:nvPr/>
        </p:nvSpPr>
        <p:spPr bwMode="auto">
          <a:xfrm>
            <a:off x="251520" y="2276872"/>
            <a:ext cx="3082438" cy="2448272"/>
          </a:xfrm>
          <a:prstGeom prst="chevron">
            <a:avLst>
              <a:gd name="adj" fmla="val 21643"/>
            </a:avLst>
          </a:prstGeom>
          <a:gradFill rotWithShape="1">
            <a:gsLst>
              <a:gs pos="0">
                <a:srgbClr val="FFFF99"/>
              </a:gs>
              <a:gs pos="100000">
                <a:srgbClr val="FF9900"/>
              </a:gs>
            </a:gsLst>
            <a:lin ang="2700000" scaled="1"/>
          </a:gradFill>
          <a:ln w="12700">
            <a:solidFill>
              <a:srgbClr val="FF6600"/>
            </a:solidFill>
            <a:miter lim="800000"/>
            <a:headEnd type="none" w="sm" len="sm"/>
            <a:tailEnd type="none" w="sm" len="sm"/>
          </a:ln>
        </p:spPr>
        <p:txBody>
          <a:bodyPr wrap="square">
            <a:noAutofit/>
          </a:bodyPr>
          <a:lstStyle/>
          <a:p>
            <a:pPr algn="ctr" eaLnBrk="0" fontAlgn="base" hangingPunct="0">
              <a:lnSpc>
                <a:spcPct val="150000"/>
              </a:lnSpc>
              <a:spcAft>
                <a:spcPts val="0"/>
              </a:spcAft>
            </a:pPr>
            <a:r>
              <a:rPr lang="es-ES" sz="2400" b="1" kern="1200" dirty="0">
                <a:solidFill>
                  <a:srgbClr val="009900"/>
                </a:solidFill>
                <a:effectLst/>
                <a:latin typeface="Comic Sans MS"/>
                <a:ea typeface="Times New Roman"/>
                <a:cs typeface="Times New Roman"/>
              </a:rPr>
              <a:t>tanto</a:t>
            </a:r>
            <a:endParaRPr lang="es-ES" sz="2400" dirty="0">
              <a:effectLst/>
              <a:latin typeface="Times New Roman"/>
              <a:ea typeface="Times New Roman"/>
            </a:endParaRPr>
          </a:p>
          <a:p>
            <a:pPr algn="ctr" eaLnBrk="0" fontAlgn="base" hangingPunct="0">
              <a:lnSpc>
                <a:spcPct val="150000"/>
              </a:lnSpc>
              <a:spcAft>
                <a:spcPts val="0"/>
              </a:spcAft>
            </a:pPr>
            <a:r>
              <a:rPr lang="es-ES" sz="2400" b="1" kern="1200" dirty="0">
                <a:solidFill>
                  <a:srgbClr val="009900"/>
                </a:solidFill>
                <a:effectLst>
                  <a:outerShdw blurRad="38100" dist="38100" dir="2700000" algn="tl">
                    <a:srgbClr val="000000"/>
                  </a:outerShdw>
                </a:effectLst>
                <a:latin typeface="Comic Sans MS"/>
                <a:ea typeface="Times New Roman"/>
                <a:cs typeface="Times New Roman"/>
              </a:rPr>
              <a:t>RECIBIR</a:t>
            </a:r>
            <a:endParaRPr lang="es-ES" sz="2400" dirty="0">
              <a:effectLst/>
              <a:latin typeface="Times New Roman"/>
              <a:ea typeface="Times New Roman"/>
            </a:endParaRPr>
          </a:p>
          <a:p>
            <a:pPr algn="ctr" eaLnBrk="0" fontAlgn="base" hangingPunct="0">
              <a:lnSpc>
                <a:spcPct val="150000"/>
              </a:lnSpc>
              <a:spcAft>
                <a:spcPts val="0"/>
              </a:spcAft>
            </a:pPr>
            <a:r>
              <a:rPr lang="es-ES" sz="2400" b="1" kern="1200" dirty="0">
                <a:solidFill>
                  <a:srgbClr val="009900"/>
                </a:solidFill>
                <a:effectLst/>
                <a:latin typeface="Comic Sans MS"/>
                <a:ea typeface="Times New Roman"/>
                <a:cs typeface="Times New Roman"/>
              </a:rPr>
              <a:t>como </a:t>
            </a:r>
            <a:endParaRPr lang="es-ES" sz="2400" dirty="0">
              <a:effectLst/>
              <a:latin typeface="Times New Roman"/>
              <a:ea typeface="Times New Roman"/>
            </a:endParaRPr>
          </a:p>
          <a:p>
            <a:pPr algn="ctr" eaLnBrk="0" fontAlgn="base" hangingPunct="0">
              <a:lnSpc>
                <a:spcPct val="150000"/>
              </a:lnSpc>
              <a:spcAft>
                <a:spcPts val="0"/>
              </a:spcAft>
            </a:pPr>
            <a:r>
              <a:rPr lang="es-ES" sz="2400" b="1" kern="1200" dirty="0">
                <a:solidFill>
                  <a:srgbClr val="009900"/>
                </a:solidFill>
                <a:effectLst>
                  <a:outerShdw blurRad="38100" dist="38100" dir="2700000" algn="tl">
                    <a:srgbClr val="000000"/>
                  </a:outerShdw>
                </a:effectLst>
                <a:latin typeface="Comic Sans MS"/>
                <a:ea typeface="Times New Roman"/>
                <a:cs typeface="Times New Roman"/>
              </a:rPr>
              <a:t>DAR</a:t>
            </a:r>
            <a:endParaRPr lang="es-ES" sz="2400" dirty="0">
              <a:effectLst/>
              <a:latin typeface="Times New Roman"/>
              <a:ea typeface="Times New Roman"/>
            </a:endParaRPr>
          </a:p>
        </p:txBody>
      </p:sp>
      <p:sp>
        <p:nvSpPr>
          <p:cNvPr id="8" name="Rectangle 9"/>
          <p:cNvSpPr>
            <a:spLocks noChangeArrowheads="1"/>
          </p:cNvSpPr>
          <p:nvPr/>
        </p:nvSpPr>
        <p:spPr bwMode="auto">
          <a:xfrm>
            <a:off x="2627784" y="1505501"/>
            <a:ext cx="6768752"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_tradnl" sz="1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sz="40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Afecto</a:t>
            </a:r>
            <a:endParaRPr kumimoji="0" lang="es-AR" sz="4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914400" marR="0" lvl="2" indent="0" algn="l" defTabSz="914400" rtl="0" eaLnBrk="0" fontAlgn="base" latinLnBrk="0" hangingPunct="0">
              <a:lnSpc>
                <a:spcPct val="100000"/>
              </a:lnSpc>
              <a:spcBef>
                <a:spcPct val="0"/>
              </a:spcBef>
              <a:spcAft>
                <a:spcPct val="0"/>
              </a:spcAft>
              <a:buClrTx/>
              <a:buSzTx/>
              <a:buFont typeface="Courier New" pitchFamily="49" charset="0"/>
              <a:buChar char="o"/>
              <a:tabLst/>
            </a:pPr>
            <a:r>
              <a:rPr kumimoji="0" lang="es-ES_tradnl" sz="40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Inclusión </a:t>
            </a:r>
            <a:endParaRPr kumimoji="0" lang="es-AR" sz="4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1371600" marR="0" lvl="3"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s-ES_tradnl" sz="40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Ser valorado</a:t>
            </a:r>
            <a:endParaRPr kumimoji="0" lang="es-AR" sz="4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1371600" marR="0" lvl="3"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s-ES_tradnl" sz="40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Participar</a:t>
            </a:r>
            <a:endParaRPr kumimoji="0" lang="es-AR" sz="4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s-ES_tradnl" sz="40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Compartir  *   Crecer</a:t>
            </a:r>
            <a:endParaRPr kumimoji="0" lang="es-ES_tradnl" sz="4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437746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47875" y="620688"/>
            <a:ext cx="8424936" cy="5788829"/>
          </a:xfrm>
          <a:prstGeom prst="rect">
            <a:avLst/>
          </a:prstGeom>
        </p:spPr>
        <p:txBody>
          <a:bodyPr wrap="square">
            <a:spAutoFit/>
          </a:bodyPr>
          <a:lstStyle/>
          <a:p>
            <a:pPr>
              <a:lnSpc>
                <a:spcPct val="115000"/>
              </a:lnSpc>
              <a:spcAft>
                <a:spcPts val="1000"/>
              </a:spcAft>
            </a:pPr>
            <a:r>
              <a:rPr lang="es-ES" sz="3600" b="1" dirty="0">
                <a:ea typeface="Calibri"/>
                <a:cs typeface="Times New Roman"/>
              </a:rPr>
              <a:t>Entonces: Desde mi lugar, de </a:t>
            </a:r>
            <a:r>
              <a:rPr lang="es-ES" sz="3600" b="1" dirty="0" err="1">
                <a:ea typeface="Calibri"/>
                <a:cs typeface="Times New Roman"/>
              </a:rPr>
              <a:t>colectero</a:t>
            </a:r>
            <a:r>
              <a:rPr lang="es-ES" sz="3600" b="1" dirty="0">
                <a:ea typeface="Calibri"/>
                <a:cs typeface="Times New Roman"/>
              </a:rPr>
              <a:t>, miembro del Consejo económico, agente de pastoral, catequista… ¿me preocupa que se vivan estas situaciones en el ámbito donde nos desenvolvemos?, ¿Qué puedo aportar para que todos los que se acerquen a mi Comunidad, se sientan bien recibidos, tenidos en cuenta y experimenten la alegría del Compartir?</a:t>
            </a:r>
          </a:p>
        </p:txBody>
      </p:sp>
    </p:spTree>
    <p:extLst>
      <p:ext uri="{BB962C8B-B14F-4D97-AF65-F5344CB8AC3E}">
        <p14:creationId xmlns:p14="http://schemas.microsoft.com/office/powerpoint/2010/main" val="141372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1187624" y="3140968"/>
            <a:ext cx="4464496" cy="2246769"/>
          </a:xfrm>
          <a:prstGeom prst="rect">
            <a:avLst/>
          </a:prstGeom>
          <a:noFill/>
        </p:spPr>
        <p:txBody>
          <a:bodyPr wrap="square" rtlCol="0">
            <a:spAutoFit/>
          </a:bodyPr>
          <a:lstStyle/>
          <a:p>
            <a:r>
              <a:rPr lang="es-AR" sz="2800" b="1" dirty="0" smtClean="0"/>
              <a:t>Pero… termina fundido, y se siente solo… porque al cabo de un tiempo, piensa que nadie le ayuda y tiene que hacer solo las cosas</a:t>
            </a:r>
            <a:endParaRPr lang="es-AR" sz="2800" b="1" dirty="0"/>
          </a:p>
        </p:txBody>
      </p:sp>
      <p:pic>
        <p:nvPicPr>
          <p:cNvPr id="4100" name="Picture 4" descr="Imagen relacionad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412776"/>
            <a:ext cx="3459208" cy="432048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cansado gif anima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7384"/>
            <a:ext cx="3168352"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55776" y="764704"/>
            <a:ext cx="252028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5400" b="1" cap="none" spc="0" dirty="0" smtClean="0">
                <a:ln w="11430"/>
                <a:effectLst>
                  <a:outerShdw blurRad="50800" dist="39000" dir="5460000" algn="tl">
                    <a:srgbClr val="000000">
                      <a:alpha val="38000"/>
                    </a:srgbClr>
                  </a:outerShdw>
                </a:effectLst>
              </a:rPr>
              <a:t>S o l o </a:t>
            </a:r>
            <a:endParaRPr lang="es-ES" sz="5400" b="1" cap="none" spc="0" dirty="0">
              <a:ln w="11430"/>
              <a:effectLst>
                <a:outerShdw blurRad="50800" dist="39000" dir="5460000" algn="tl">
                  <a:srgbClr val="000000">
                    <a:alpha val="38000"/>
                  </a:srgbClr>
                </a:outerShdw>
              </a:effectLst>
            </a:endParaRPr>
          </a:p>
        </p:txBody>
      </p:sp>
      <p:sp>
        <p:nvSpPr>
          <p:cNvPr id="10" name="9 Rectángulo"/>
          <p:cNvSpPr/>
          <p:nvPr/>
        </p:nvSpPr>
        <p:spPr>
          <a:xfrm>
            <a:off x="4527984" y="5158184"/>
            <a:ext cx="2520280"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AR" sz="5400" b="1" i="1" cap="none" spc="-300" dirty="0" smtClean="0">
                <a:ln w="11430"/>
                <a:effectLst>
                  <a:outerShdw blurRad="50800" dist="39000" dir="5460000" algn="tl">
                    <a:srgbClr val="000000">
                      <a:alpha val="38000"/>
                    </a:srgbClr>
                  </a:outerShdw>
                </a:effectLst>
              </a:rPr>
              <a:t>Fundido</a:t>
            </a:r>
            <a:r>
              <a:rPr lang="es-A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6284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700"/>
                                  </p:stCondLst>
                                  <p:childTnLst>
                                    <p:set>
                                      <p:cBhvr>
                                        <p:cTn id="11" dur="1" fill="hold">
                                          <p:stCondLst>
                                            <p:cond delay="0"/>
                                          </p:stCondLst>
                                        </p:cTn>
                                        <p:tgtEl>
                                          <p:spTgt spid="4100"/>
                                        </p:tgtEl>
                                        <p:attrNameLst>
                                          <p:attrName>style.visibility</p:attrName>
                                        </p:attrNameLst>
                                      </p:cBhvr>
                                      <p:to>
                                        <p:strVal val="visible"/>
                                      </p:to>
                                    </p:set>
                                    <p:animEffect transition="in" filter="wipe(down)">
                                      <p:cBhvr>
                                        <p:cTn id="12" dur="580">
                                          <p:stCondLst>
                                            <p:cond delay="0"/>
                                          </p:stCondLst>
                                        </p:cTn>
                                        <p:tgtEl>
                                          <p:spTgt spid="4100"/>
                                        </p:tgtEl>
                                      </p:cBhvr>
                                    </p:animEffect>
                                    <p:anim calcmode="lin" valueType="num">
                                      <p:cBhvr>
                                        <p:cTn id="13"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18" dur="26">
                                          <p:stCondLst>
                                            <p:cond delay="650"/>
                                          </p:stCondLst>
                                        </p:cTn>
                                        <p:tgtEl>
                                          <p:spTgt spid="4100"/>
                                        </p:tgtEl>
                                      </p:cBhvr>
                                      <p:to x="100000" y="60000"/>
                                    </p:animScale>
                                    <p:animScale>
                                      <p:cBhvr>
                                        <p:cTn id="19" dur="166" decel="50000">
                                          <p:stCondLst>
                                            <p:cond delay="676"/>
                                          </p:stCondLst>
                                        </p:cTn>
                                        <p:tgtEl>
                                          <p:spTgt spid="4100"/>
                                        </p:tgtEl>
                                      </p:cBhvr>
                                      <p:to x="100000" y="100000"/>
                                    </p:animScale>
                                    <p:animScale>
                                      <p:cBhvr>
                                        <p:cTn id="20" dur="26">
                                          <p:stCondLst>
                                            <p:cond delay="1312"/>
                                          </p:stCondLst>
                                        </p:cTn>
                                        <p:tgtEl>
                                          <p:spTgt spid="4100"/>
                                        </p:tgtEl>
                                      </p:cBhvr>
                                      <p:to x="100000" y="80000"/>
                                    </p:animScale>
                                    <p:animScale>
                                      <p:cBhvr>
                                        <p:cTn id="21" dur="166" decel="50000">
                                          <p:stCondLst>
                                            <p:cond delay="1338"/>
                                          </p:stCondLst>
                                        </p:cTn>
                                        <p:tgtEl>
                                          <p:spTgt spid="4100"/>
                                        </p:tgtEl>
                                      </p:cBhvr>
                                      <p:to x="100000" y="100000"/>
                                    </p:animScale>
                                    <p:animScale>
                                      <p:cBhvr>
                                        <p:cTn id="22" dur="26">
                                          <p:stCondLst>
                                            <p:cond delay="1642"/>
                                          </p:stCondLst>
                                        </p:cTn>
                                        <p:tgtEl>
                                          <p:spTgt spid="4100"/>
                                        </p:tgtEl>
                                      </p:cBhvr>
                                      <p:to x="100000" y="90000"/>
                                    </p:animScale>
                                    <p:animScale>
                                      <p:cBhvr>
                                        <p:cTn id="23" dur="166" decel="50000">
                                          <p:stCondLst>
                                            <p:cond delay="1668"/>
                                          </p:stCondLst>
                                        </p:cTn>
                                        <p:tgtEl>
                                          <p:spTgt spid="4100"/>
                                        </p:tgtEl>
                                      </p:cBhvr>
                                      <p:to x="100000" y="100000"/>
                                    </p:animScale>
                                    <p:animScale>
                                      <p:cBhvr>
                                        <p:cTn id="24" dur="26">
                                          <p:stCondLst>
                                            <p:cond delay="1808"/>
                                          </p:stCondLst>
                                        </p:cTn>
                                        <p:tgtEl>
                                          <p:spTgt spid="4100"/>
                                        </p:tgtEl>
                                      </p:cBhvr>
                                      <p:to x="100000" y="95000"/>
                                    </p:animScale>
                                    <p:animScale>
                                      <p:cBhvr>
                                        <p:cTn id="25" dur="166" decel="50000">
                                          <p:stCondLst>
                                            <p:cond delay="1834"/>
                                          </p:stCondLst>
                                        </p:cTn>
                                        <p:tgtEl>
                                          <p:spTgt spid="410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1500"/>
                                  </p:stCondLst>
                                  <p:childTnLst>
                                    <p:set>
                                      <p:cBhvr>
                                        <p:cTn id="29" dur="1" fill="hold">
                                          <p:stCondLst>
                                            <p:cond delay="0"/>
                                          </p:stCondLst>
                                        </p:cTn>
                                        <p:tgtEl>
                                          <p:spTgt spid="4102"/>
                                        </p:tgtEl>
                                        <p:attrNameLst>
                                          <p:attrName>style.visibility</p:attrName>
                                        </p:attrNameLst>
                                      </p:cBhvr>
                                      <p:to>
                                        <p:strVal val="visible"/>
                                      </p:to>
                                    </p:set>
                                    <p:animEffect transition="in" filter="wipe(down)">
                                      <p:cBhvr>
                                        <p:cTn id="30" dur="580">
                                          <p:stCondLst>
                                            <p:cond delay="0"/>
                                          </p:stCondLst>
                                        </p:cTn>
                                        <p:tgtEl>
                                          <p:spTgt spid="4102"/>
                                        </p:tgtEl>
                                      </p:cBhvr>
                                    </p:animEffect>
                                    <p:anim calcmode="lin" valueType="num">
                                      <p:cBhvr>
                                        <p:cTn id="31" dur="1822" tmFilter="0,0; 0.14,0.36; 0.43,0.73; 0.71,0.91; 1.0,1.0">
                                          <p:stCondLst>
                                            <p:cond delay="0"/>
                                          </p:stCondLst>
                                        </p:cTn>
                                        <p:tgtEl>
                                          <p:spTgt spid="410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0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0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0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02"/>
                                        </p:tgtEl>
                                        <p:attrNameLst>
                                          <p:attrName>ppt_y</p:attrName>
                                        </p:attrNameLst>
                                      </p:cBhvr>
                                      <p:tavLst>
                                        <p:tav tm="0" fmla="#ppt_y-sin(pi*$)/81">
                                          <p:val>
                                            <p:fltVal val="0"/>
                                          </p:val>
                                        </p:tav>
                                        <p:tav tm="100000">
                                          <p:val>
                                            <p:fltVal val="1"/>
                                          </p:val>
                                        </p:tav>
                                      </p:tavLst>
                                    </p:anim>
                                    <p:animScale>
                                      <p:cBhvr>
                                        <p:cTn id="36" dur="26">
                                          <p:stCondLst>
                                            <p:cond delay="650"/>
                                          </p:stCondLst>
                                        </p:cTn>
                                        <p:tgtEl>
                                          <p:spTgt spid="4102"/>
                                        </p:tgtEl>
                                      </p:cBhvr>
                                      <p:to x="100000" y="60000"/>
                                    </p:animScale>
                                    <p:animScale>
                                      <p:cBhvr>
                                        <p:cTn id="37" dur="166" decel="50000">
                                          <p:stCondLst>
                                            <p:cond delay="676"/>
                                          </p:stCondLst>
                                        </p:cTn>
                                        <p:tgtEl>
                                          <p:spTgt spid="4102"/>
                                        </p:tgtEl>
                                      </p:cBhvr>
                                      <p:to x="100000" y="100000"/>
                                    </p:animScale>
                                    <p:animScale>
                                      <p:cBhvr>
                                        <p:cTn id="38" dur="26">
                                          <p:stCondLst>
                                            <p:cond delay="1312"/>
                                          </p:stCondLst>
                                        </p:cTn>
                                        <p:tgtEl>
                                          <p:spTgt spid="4102"/>
                                        </p:tgtEl>
                                      </p:cBhvr>
                                      <p:to x="100000" y="80000"/>
                                    </p:animScale>
                                    <p:animScale>
                                      <p:cBhvr>
                                        <p:cTn id="39" dur="166" decel="50000">
                                          <p:stCondLst>
                                            <p:cond delay="1338"/>
                                          </p:stCondLst>
                                        </p:cTn>
                                        <p:tgtEl>
                                          <p:spTgt spid="4102"/>
                                        </p:tgtEl>
                                      </p:cBhvr>
                                      <p:to x="100000" y="100000"/>
                                    </p:animScale>
                                    <p:animScale>
                                      <p:cBhvr>
                                        <p:cTn id="40" dur="26">
                                          <p:stCondLst>
                                            <p:cond delay="1642"/>
                                          </p:stCondLst>
                                        </p:cTn>
                                        <p:tgtEl>
                                          <p:spTgt spid="4102"/>
                                        </p:tgtEl>
                                      </p:cBhvr>
                                      <p:to x="100000" y="90000"/>
                                    </p:animScale>
                                    <p:animScale>
                                      <p:cBhvr>
                                        <p:cTn id="41" dur="166" decel="50000">
                                          <p:stCondLst>
                                            <p:cond delay="1668"/>
                                          </p:stCondLst>
                                        </p:cTn>
                                        <p:tgtEl>
                                          <p:spTgt spid="4102"/>
                                        </p:tgtEl>
                                      </p:cBhvr>
                                      <p:to x="100000" y="100000"/>
                                    </p:animScale>
                                    <p:animScale>
                                      <p:cBhvr>
                                        <p:cTn id="42" dur="26">
                                          <p:stCondLst>
                                            <p:cond delay="1808"/>
                                          </p:stCondLst>
                                        </p:cTn>
                                        <p:tgtEl>
                                          <p:spTgt spid="4102"/>
                                        </p:tgtEl>
                                      </p:cBhvr>
                                      <p:to x="100000" y="95000"/>
                                    </p:animScale>
                                    <p:animScale>
                                      <p:cBhvr>
                                        <p:cTn id="43" dur="166" decel="50000">
                                          <p:stCondLst>
                                            <p:cond delay="1834"/>
                                          </p:stCondLst>
                                        </p:cTn>
                                        <p:tgtEl>
                                          <p:spTgt spid="4102"/>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8" y="2132856"/>
            <a:ext cx="8374408" cy="1323439"/>
          </a:xfrm>
          <a:prstGeom prst="rect">
            <a:avLst/>
          </a:prstGeom>
          <a:noFill/>
        </p:spPr>
        <p:txBody>
          <a:bodyPr wrap="none" lIns="91440" tIns="45720" rIns="91440" bIns="45720">
            <a:spAutoFit/>
          </a:bodyPr>
          <a:lstStyle/>
          <a:p>
            <a:pPr algn="ctr"/>
            <a:r>
              <a:rPr lang="es-ES" sz="7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El C i b e r n é t i c o</a:t>
            </a:r>
            <a:endParaRPr lang="es-ES" sz="7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96742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redes sociales gif animado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79712"/>
            <a:ext cx="7128792" cy="4009946"/>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945952" y="94717"/>
            <a:ext cx="7488832" cy="1384995"/>
          </a:xfrm>
          <a:prstGeom prst="rect">
            <a:avLst/>
          </a:prstGeom>
          <a:noFill/>
        </p:spPr>
        <p:txBody>
          <a:bodyPr wrap="square" rtlCol="0">
            <a:spAutoFit/>
          </a:bodyPr>
          <a:lstStyle/>
          <a:p>
            <a:r>
              <a:rPr lang="es-AR" sz="2800" b="1" dirty="0" smtClean="0"/>
              <a:t>Después tenemos al Cibernético!!!!. Este sí, que está en todas las redes contesta todos los chats de los grupos al instante…</a:t>
            </a:r>
            <a:endParaRPr lang="es-ES" sz="2800" b="1" dirty="0"/>
          </a:p>
        </p:txBody>
      </p:sp>
    </p:spTree>
    <p:extLst>
      <p:ext uri="{BB962C8B-B14F-4D97-AF65-F5344CB8AC3E}">
        <p14:creationId xmlns:p14="http://schemas.microsoft.com/office/powerpoint/2010/main" val="60610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17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68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051720" y="375314"/>
            <a:ext cx="5976664" cy="954107"/>
          </a:xfrm>
          <a:prstGeom prst="rect">
            <a:avLst/>
          </a:prstGeom>
          <a:noFill/>
        </p:spPr>
        <p:txBody>
          <a:bodyPr wrap="square" rtlCol="0">
            <a:spAutoFit/>
          </a:bodyPr>
          <a:lstStyle/>
          <a:p>
            <a:pPr algn="ctr"/>
            <a:r>
              <a:rPr lang="es-AR" sz="2800" b="1" dirty="0" smtClean="0"/>
              <a:t>manda mensajes de aliento al Padre que está en un retiro…</a:t>
            </a:r>
            <a:endParaRPr lang="es-ES" sz="2800" b="1" dirty="0"/>
          </a:p>
        </p:txBody>
      </p:sp>
      <p:pic>
        <p:nvPicPr>
          <p:cNvPr id="6146" name="Picture 2" descr="Resultado de imagen para escribir un chat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77301"/>
            <a:ext cx="3960440" cy="350910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n relacionad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6787" y="1345854"/>
            <a:ext cx="3515949" cy="4963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6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70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19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3900"/>
                                  </p:stCondLst>
                                  <p:childTnLst>
                                    <p:set>
                                      <p:cBhvr>
                                        <p:cTn id="19" dur="1" fill="hold">
                                          <p:stCondLst>
                                            <p:cond delay="0"/>
                                          </p:stCondLst>
                                        </p:cTn>
                                        <p:tgtEl>
                                          <p:spTgt spid="6148"/>
                                        </p:tgtEl>
                                        <p:attrNameLst>
                                          <p:attrName>style.visibility</p:attrName>
                                        </p:attrNameLst>
                                      </p:cBhvr>
                                      <p:to>
                                        <p:strVal val="visible"/>
                                      </p:to>
                                    </p:set>
                                    <p:animEffect transition="in" filter="wipe(down)">
                                      <p:cBhvr>
                                        <p:cTn id="20"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427984" y="14270"/>
            <a:ext cx="4716016" cy="2246769"/>
          </a:xfrm>
          <a:prstGeom prst="rect">
            <a:avLst/>
          </a:prstGeom>
          <a:noFill/>
        </p:spPr>
        <p:txBody>
          <a:bodyPr wrap="square" rtlCol="0">
            <a:spAutoFit/>
          </a:bodyPr>
          <a:lstStyle/>
          <a:p>
            <a:r>
              <a:rPr lang="es-AR" sz="2800" b="1" dirty="0" smtClean="0"/>
              <a:t>pero…. OH!!! Se olvida que la gente que le está esperando y cuando se da cuenta, apenas tiene tiempo de anotar el motivo de la visita.</a:t>
            </a:r>
            <a:endParaRPr lang="es-ES" sz="2800" b="1" dirty="0"/>
          </a:p>
        </p:txBody>
      </p:sp>
      <p:grpSp>
        <p:nvGrpSpPr>
          <p:cNvPr id="2" name="1 Grupo"/>
          <p:cNvGrpSpPr/>
          <p:nvPr/>
        </p:nvGrpSpPr>
        <p:grpSpPr>
          <a:xfrm>
            <a:off x="234751" y="3921224"/>
            <a:ext cx="8621217" cy="1828800"/>
            <a:chOff x="234751" y="3921224"/>
            <a:chExt cx="8621217" cy="1828800"/>
          </a:xfrm>
        </p:grpSpPr>
        <p:pic>
          <p:nvPicPr>
            <p:cNvPr id="7172" name="Picture 4" descr="https://singulargraphicdesign.com/wp-content/uploads/2014/01/2-shocking_illustrations_19.jpg"/>
            <p:cNvPicPr>
              <a:picLocks noChangeAspect="1" noChangeArrowheads="1"/>
            </p:cNvPicPr>
            <p:nvPr/>
          </p:nvPicPr>
          <p:blipFill rotWithShape="1">
            <a:blip r:embed="rId2">
              <a:extLst>
                <a:ext uri="{28A0092B-C50C-407E-A947-70E740481C1C}">
                  <a14:useLocalDpi xmlns:a14="http://schemas.microsoft.com/office/drawing/2010/main" val="0"/>
                </a:ext>
              </a:extLst>
            </a:blip>
            <a:srcRect l="36923" t="41" r="11624" b="-41"/>
            <a:stretch/>
          </p:blipFill>
          <p:spPr bwMode="auto">
            <a:xfrm>
              <a:off x="234751" y="3921224"/>
              <a:ext cx="310262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singulargraphicdesign.com/wp-content/uploads/2014/01/2-shocking_illustrations_19.jpg"/>
            <p:cNvPicPr>
              <a:picLocks noChangeAspect="1" noChangeArrowheads="1"/>
            </p:cNvPicPr>
            <p:nvPr/>
          </p:nvPicPr>
          <p:blipFill rotWithShape="1">
            <a:blip r:embed="rId2">
              <a:extLst>
                <a:ext uri="{28A0092B-C50C-407E-A947-70E740481C1C}">
                  <a14:useLocalDpi xmlns:a14="http://schemas.microsoft.com/office/drawing/2010/main" val="0"/>
                </a:ext>
              </a:extLst>
            </a:blip>
            <a:srcRect l="16041"/>
            <a:stretch/>
          </p:blipFill>
          <p:spPr bwMode="auto">
            <a:xfrm>
              <a:off x="3131840" y="3921224"/>
              <a:ext cx="5724128" cy="1828800"/>
            </a:xfrm>
            <a:prstGeom prst="rect">
              <a:avLst/>
            </a:prstGeom>
            <a:noFill/>
            <a:extLst>
              <a:ext uri="{909E8E84-426E-40DD-AFC4-6F175D3DCCD1}">
                <a14:hiddenFill xmlns:a14="http://schemas.microsoft.com/office/drawing/2010/main">
                  <a:solidFill>
                    <a:srgbClr val="FFFFFF"/>
                  </a:solidFill>
                </a14:hiddenFill>
              </a:ext>
            </a:extLst>
          </p:spPr>
        </p:pic>
      </p:grpSp>
      <p:pic>
        <p:nvPicPr>
          <p:cNvPr id="7174" name="Picture 6" descr="Resultado de imagen para fila de personas gif anima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9016" y="454950"/>
            <a:ext cx="3334090" cy="33340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Imagen relacionada"/>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7498" l="9908" r="94584"/>
                    </a14:imgEffect>
                  </a14:imgLayer>
                </a14:imgProps>
              </a:ext>
              <a:ext uri="{28A0092B-C50C-407E-A947-70E740481C1C}">
                <a14:useLocalDpi xmlns:a14="http://schemas.microsoft.com/office/drawing/2010/main" val="0"/>
              </a:ext>
            </a:extLst>
          </a:blip>
          <a:srcRect/>
          <a:stretch>
            <a:fillRect/>
          </a:stretch>
        </p:blipFill>
        <p:spPr bwMode="auto">
          <a:xfrm>
            <a:off x="2526018" y="53674"/>
            <a:ext cx="975159" cy="154453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79097" y="260648"/>
            <a:ext cx="2243626"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OH !!!</a:t>
            </a:r>
            <a:endParaRPr lang="es-E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4864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400" fill="hold"/>
                                        <p:tgtEl>
                                          <p:spTgt spid="4"/>
                                        </p:tgtEl>
                                        <p:attrNameLst>
                                          <p:attrName>ppt_x</p:attrName>
                                        </p:attrNameLst>
                                      </p:cBhvr>
                                      <p:tavLst>
                                        <p:tav tm="0">
                                          <p:val>
                                            <p:strVal val="#ppt_x"/>
                                          </p:val>
                                        </p:tav>
                                        <p:tav tm="100000">
                                          <p:val>
                                            <p:strVal val="#ppt_x"/>
                                          </p:val>
                                        </p:tav>
                                      </p:tavLst>
                                    </p:anim>
                                    <p:anim calcmode="lin" valueType="num">
                                      <p:cBhvr additive="base">
                                        <p:cTn id="8" dur="14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4600"/>
                                  </p:stCondLst>
                                  <p:childTnLst>
                                    <p:set>
                                      <p:cBhvr>
                                        <p:cTn id="12" dur="1" fill="hold">
                                          <p:stCondLst>
                                            <p:cond delay="0"/>
                                          </p:stCondLst>
                                        </p:cTn>
                                        <p:tgtEl>
                                          <p:spTgt spid="7174"/>
                                        </p:tgtEl>
                                        <p:attrNameLst>
                                          <p:attrName>style.visibility</p:attrName>
                                        </p:attrNameLst>
                                      </p:cBhvr>
                                      <p:to>
                                        <p:strVal val="visible"/>
                                      </p:to>
                                    </p:set>
                                    <p:animEffect transition="in" filter="fade">
                                      <p:cBhvr>
                                        <p:cTn id="13" dur="1600"/>
                                        <p:tgtEl>
                                          <p:spTgt spid="7174"/>
                                        </p:tgtEl>
                                      </p:cBhvr>
                                    </p:animEffect>
                                    <p:anim calcmode="lin" valueType="num">
                                      <p:cBhvr>
                                        <p:cTn id="14" dur="1600" fill="hold"/>
                                        <p:tgtEl>
                                          <p:spTgt spid="7174"/>
                                        </p:tgtEl>
                                        <p:attrNameLst>
                                          <p:attrName>ppt_x</p:attrName>
                                        </p:attrNameLst>
                                      </p:cBhvr>
                                      <p:tavLst>
                                        <p:tav tm="0">
                                          <p:val>
                                            <p:strVal val="#ppt_x"/>
                                          </p:val>
                                        </p:tav>
                                        <p:tav tm="100000">
                                          <p:val>
                                            <p:strVal val="#ppt_x"/>
                                          </p:val>
                                        </p:tav>
                                      </p:tavLst>
                                    </p:anim>
                                    <p:anim calcmode="lin" valueType="num">
                                      <p:cBhvr>
                                        <p:cTn id="15" dur="1600" fill="hold"/>
                                        <p:tgtEl>
                                          <p:spTgt spid="717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140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420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245279" y="1385909"/>
            <a:ext cx="8621217" cy="1828800"/>
            <a:chOff x="234751" y="3921224"/>
            <a:chExt cx="8621217" cy="1828800"/>
          </a:xfrm>
        </p:grpSpPr>
        <p:pic>
          <p:nvPicPr>
            <p:cNvPr id="5" name="Picture 4" descr="https://singulargraphicdesign.com/wp-content/uploads/2014/01/2-shocking_illustrations_19.jpg"/>
            <p:cNvPicPr>
              <a:picLocks noChangeAspect="1" noChangeArrowheads="1"/>
            </p:cNvPicPr>
            <p:nvPr/>
          </p:nvPicPr>
          <p:blipFill rotWithShape="1">
            <a:blip r:embed="rId2">
              <a:extLst>
                <a:ext uri="{28A0092B-C50C-407E-A947-70E740481C1C}">
                  <a14:useLocalDpi xmlns:a14="http://schemas.microsoft.com/office/drawing/2010/main" val="0"/>
                </a:ext>
              </a:extLst>
            </a:blip>
            <a:srcRect l="36923" t="41" r="11624" b="-41"/>
            <a:stretch/>
          </p:blipFill>
          <p:spPr bwMode="auto">
            <a:xfrm>
              <a:off x="234751" y="3921224"/>
              <a:ext cx="310262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ingulargraphicdesign.com/wp-content/uploads/2014/01/2-shocking_illustrations_19.jpg"/>
            <p:cNvPicPr>
              <a:picLocks noChangeAspect="1" noChangeArrowheads="1"/>
            </p:cNvPicPr>
            <p:nvPr/>
          </p:nvPicPr>
          <p:blipFill rotWithShape="1">
            <a:blip r:embed="rId2">
              <a:extLst>
                <a:ext uri="{28A0092B-C50C-407E-A947-70E740481C1C}">
                  <a14:useLocalDpi xmlns:a14="http://schemas.microsoft.com/office/drawing/2010/main" val="0"/>
                </a:ext>
              </a:extLst>
            </a:blip>
            <a:srcRect l="16041"/>
            <a:stretch/>
          </p:blipFill>
          <p:spPr bwMode="auto">
            <a:xfrm>
              <a:off x="3131840" y="3921224"/>
              <a:ext cx="5724128"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6 Grupo"/>
          <p:cNvGrpSpPr/>
          <p:nvPr/>
        </p:nvGrpSpPr>
        <p:grpSpPr>
          <a:xfrm flipH="1">
            <a:off x="1128229" y="3138822"/>
            <a:ext cx="7704855" cy="1903152"/>
            <a:chOff x="234751" y="3921224"/>
            <a:chExt cx="8621217" cy="1828800"/>
          </a:xfrm>
        </p:grpSpPr>
        <p:pic>
          <p:nvPicPr>
            <p:cNvPr id="8" name="Picture 4" descr="https://singulargraphicdesign.com/wp-content/uploads/2014/01/2-shocking_illustrations_19.jpg"/>
            <p:cNvPicPr>
              <a:picLocks noChangeAspect="1" noChangeArrowheads="1"/>
            </p:cNvPicPr>
            <p:nvPr/>
          </p:nvPicPr>
          <p:blipFill rotWithShape="1">
            <a:blip r:embed="rId2">
              <a:extLst>
                <a:ext uri="{28A0092B-C50C-407E-A947-70E740481C1C}">
                  <a14:useLocalDpi xmlns:a14="http://schemas.microsoft.com/office/drawing/2010/main" val="0"/>
                </a:ext>
              </a:extLst>
            </a:blip>
            <a:srcRect l="36923" t="41" r="11624" b="-41"/>
            <a:stretch/>
          </p:blipFill>
          <p:spPr bwMode="auto">
            <a:xfrm>
              <a:off x="234751" y="3921224"/>
              <a:ext cx="310262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singulargraphicdesign.com/wp-content/uploads/2014/01/2-shocking_illustrations_19.jpg"/>
            <p:cNvPicPr>
              <a:picLocks noChangeAspect="1" noChangeArrowheads="1"/>
            </p:cNvPicPr>
            <p:nvPr/>
          </p:nvPicPr>
          <p:blipFill rotWithShape="1">
            <a:blip r:embed="rId2">
              <a:extLst>
                <a:ext uri="{28A0092B-C50C-407E-A947-70E740481C1C}">
                  <a14:useLocalDpi xmlns:a14="http://schemas.microsoft.com/office/drawing/2010/main" val="0"/>
                </a:ext>
              </a:extLst>
            </a:blip>
            <a:srcRect l="16041"/>
            <a:stretch/>
          </p:blipFill>
          <p:spPr bwMode="auto">
            <a:xfrm>
              <a:off x="3131840" y="3921224"/>
              <a:ext cx="5724128"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9 CuadroTexto"/>
          <p:cNvSpPr txBox="1"/>
          <p:nvPr/>
        </p:nvSpPr>
        <p:spPr>
          <a:xfrm>
            <a:off x="627756" y="5373216"/>
            <a:ext cx="7856264" cy="954107"/>
          </a:xfrm>
          <a:prstGeom prst="rect">
            <a:avLst/>
          </a:prstGeom>
          <a:noFill/>
        </p:spPr>
        <p:txBody>
          <a:bodyPr wrap="square" rtlCol="0">
            <a:spAutoFit/>
          </a:bodyPr>
          <a:lstStyle/>
          <a:p>
            <a:pPr algn="ctr"/>
            <a:r>
              <a:rPr lang="es-AR" sz="2800" b="1" dirty="0" smtClean="0"/>
              <a:t>y se perdió la oportunidad de evangelizar a la persona que se acercó a la parroquia.</a:t>
            </a:r>
            <a:endParaRPr lang="es-ES" sz="2800" b="1" dirty="0"/>
          </a:p>
        </p:txBody>
      </p:sp>
      <p:pic>
        <p:nvPicPr>
          <p:cNvPr id="2050" name="Picture 2" descr="Resultado de imagen para gifs oh no animad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5882" y="-30491"/>
            <a:ext cx="3142222" cy="142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15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31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48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down)">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26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artoné">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1043</TotalTime>
  <Words>713</Words>
  <Application>Microsoft Office PowerPoint</Application>
  <PresentationFormat>Presentación en pantalla (4:3)</PresentationFormat>
  <Paragraphs>51</Paragraphs>
  <Slides>32</Slides>
  <Notes>0</Notes>
  <HiddenSlides>0</HiddenSlides>
  <MMClips>0</MMClips>
  <ScaleCrop>false</ScaleCrop>
  <HeadingPairs>
    <vt:vector size="4" baseType="variant">
      <vt:variant>
        <vt:lpstr>Tema</vt:lpstr>
      </vt:variant>
      <vt:variant>
        <vt:i4>1</vt:i4>
      </vt:variant>
      <vt:variant>
        <vt:lpstr>Títulos de diapositiva</vt:lpstr>
      </vt:variant>
      <vt:variant>
        <vt:i4>32</vt:i4>
      </vt:variant>
    </vt:vector>
  </HeadingPairs>
  <TitlesOfParts>
    <vt:vector size="33"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Asus</dc:creator>
  <cp:lastModifiedBy>Asus</cp:lastModifiedBy>
  <cp:revision>79</cp:revision>
  <dcterms:created xsi:type="dcterms:W3CDTF">2018-03-13T17:59:08Z</dcterms:created>
  <dcterms:modified xsi:type="dcterms:W3CDTF">2018-03-19T23:13:46Z</dcterms:modified>
</cp:coreProperties>
</file>