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74" r:id="rId2"/>
    <p:sldId id="303" r:id="rId3"/>
    <p:sldId id="300" r:id="rId4"/>
    <p:sldId id="301" r:id="rId5"/>
    <p:sldId id="264" r:id="rId6"/>
  </p:sldIdLst>
  <p:sldSz cx="9144000" cy="6858000" type="screen4x3"/>
  <p:notesSz cx="10020300" cy="6888163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49A2C5F-0958-4EF3-BE26-18BFC0CC1645}">
          <p14:sldIdLst>
            <p14:sldId id="274"/>
            <p14:sldId id="303"/>
            <p14:sldId id="300"/>
            <p14:sldId id="301"/>
            <p14:sldId id="26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C368329-8247-42B5-867C-8446A40676EE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3B338A9F-A9D8-488E-AF0C-193FC6D93DA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75497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7643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21F0FAC-BFCE-4B1F-80D4-3F0EF6D7B7B2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42161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76431" y="6542161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429F7EA9-3ED5-4908-BC7C-2FE604C573D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35753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AR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1E8BBA3-9E47-45B2-9A9F-4FD0FD25447F}" type="datetimeFigureOut">
              <a:rPr lang="es-AR" smtClean="0"/>
              <a:t>14/09/2022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AR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77B94CE-6B32-45BB-A793-74AC9229A303}" type="slidenum">
              <a:rPr lang="es-AR" smtClean="0"/>
              <a:t>‹Nº›</a:t>
            </a:fld>
            <a:endParaRPr lang="es-AR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203847" y="5085184"/>
            <a:ext cx="5663927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es-AR" sz="3200" i="1" dirty="0" smtClean="0">
                <a:solidFill>
                  <a:schemeClr val="tx1"/>
                </a:solidFill>
              </a:rPr>
              <a:t>DEFENSA CIVIL PROVINCIAL</a:t>
            </a:r>
            <a:endParaRPr lang="es-AR" sz="3200" i="1" dirty="0">
              <a:solidFill>
                <a:schemeClr val="tx1"/>
              </a:solidFill>
            </a:endParaRPr>
          </a:p>
        </p:txBody>
      </p:sp>
      <p:pic>
        <p:nvPicPr>
          <p:cNvPr id="7" name="6 Marcador de posición de imagen" descr="anigif.g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515" b="1515"/>
          <a:stretch>
            <a:fillRect/>
          </a:stretch>
        </p:blipFill>
        <p:spPr>
          <a:xfrm>
            <a:off x="3131839" y="609600"/>
            <a:ext cx="5735935" cy="4267200"/>
          </a:xfrm>
          <a:prstGeom prst="rect">
            <a:avLst/>
          </a:prstGeom>
        </p:spPr>
      </p:pic>
      <p:sp>
        <p:nvSpPr>
          <p:cNvPr id="6" name="5 Marcador de texto"/>
          <p:cNvSpPr>
            <a:spLocks noGrp="1"/>
          </p:cNvSpPr>
          <p:nvPr>
            <p:ph type="body" sz="half" idx="2"/>
          </p:nvPr>
        </p:nvSpPr>
        <p:spPr>
          <a:xfrm>
            <a:off x="0" y="1772816"/>
            <a:ext cx="3131840" cy="1584176"/>
          </a:xfrm>
        </p:spPr>
        <p:txBody>
          <a:bodyPr>
            <a:normAutofit/>
          </a:bodyPr>
          <a:lstStyle/>
          <a:p>
            <a:pPr algn="ctr"/>
            <a:r>
              <a:rPr lang="es-AR" sz="2400" b="1" i="1" dirty="0" smtClean="0">
                <a:ln w="19050">
                  <a:solidFill>
                    <a:srgbClr val="00B0F0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DEPARTAMENTO DE OPERACIONES</a:t>
            </a:r>
            <a:endParaRPr lang="es-AR" sz="2400" b="1" i="1" dirty="0">
              <a:ln w="19050">
                <a:solidFill>
                  <a:srgbClr val="00B0F0"/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831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13" y="2143847"/>
            <a:ext cx="1627187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99" y="404664"/>
            <a:ext cx="1627187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88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0120"/>
          </a:xfrm>
        </p:spPr>
        <p:txBody>
          <a:bodyPr>
            <a:normAutofit/>
          </a:bodyPr>
          <a:lstStyle/>
          <a:p>
            <a:r>
              <a:rPr lang="es-AR" b="1" i="1" dirty="0" smtClean="0"/>
              <a:t>Ruta 12 y Ruta 43</a:t>
            </a:r>
            <a:endParaRPr lang="es-AR" b="1" i="1" dirty="0"/>
          </a:p>
        </p:txBody>
      </p:sp>
      <p:sp>
        <p:nvSpPr>
          <p:cNvPr id="3" name="2 Subtítulo"/>
          <p:cNvSpPr>
            <a:spLocks noGrp="1"/>
          </p:cNvSpPr>
          <p:nvPr>
            <p:ph sz="quarter" idx="1"/>
          </p:nvPr>
        </p:nvSpPr>
        <p:spPr>
          <a:xfrm>
            <a:off x="611560" y="1412776"/>
            <a:ext cx="8280920" cy="4968552"/>
          </a:xfrm>
        </p:spPr>
        <p:txBody>
          <a:bodyPr>
            <a:noAutofit/>
          </a:bodyPr>
          <a:lstStyle/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Ruta 12 y Ruta 43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Pacheco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1041- Ex balanza (sanitarios), DES 107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1045- Entrada a Santa Ana. Ambulancia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1048- Escampado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1050- Punta Santa Ana (bom.vol. De Santa Ana)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Km1052- Estación HB.(ambulancia, puestos)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1057- Boquerón (bom.vol. De Paso de la Patria y Salud </a:t>
            </a:r>
            <a:r>
              <a:rPr lang="es-AR" sz="1600" dirty="0"/>
              <a:t>P</a:t>
            </a:r>
            <a:r>
              <a:rPr lang="es-AR" sz="1600" dirty="0" smtClean="0"/>
              <a:t>ublica)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1061- Entrada a San Cosme. Salud Publica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1065-(Estancia don Marcos</a:t>
            </a:r>
            <a:r>
              <a:rPr lang="es-AR" sz="1600" dirty="0"/>
              <a:t>). Salud Publica</a:t>
            </a:r>
            <a:endParaRPr lang="es-AR" sz="1600" dirty="0" smtClean="0"/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1068- (puestos sanitarios)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1070- Virgen del </a:t>
            </a:r>
            <a:r>
              <a:rPr lang="es-AR" sz="1600" dirty="0"/>
              <a:t>Rosario. Salud Publica</a:t>
            </a:r>
            <a:endParaRPr lang="es-AR" sz="1600" dirty="0" smtClean="0"/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1072- Parador del </a:t>
            </a:r>
            <a:r>
              <a:rPr lang="es-AR" sz="1600" dirty="0"/>
              <a:t>Peregrino. Salud Publica</a:t>
            </a:r>
            <a:endParaRPr lang="es-AR" sz="1600" dirty="0" smtClean="0"/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1076- Puerto Gonzales(bom.vol  de Paso de la Patria y </a:t>
            </a:r>
            <a:r>
              <a:rPr lang="es-AR" sz="1600" dirty="0"/>
              <a:t>S</a:t>
            </a:r>
            <a:r>
              <a:rPr lang="es-AR" sz="1600" dirty="0" smtClean="0"/>
              <a:t>alud Publica)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1077- Voluntarios </a:t>
            </a:r>
            <a:r>
              <a:rPr lang="es-AR" sz="1600" dirty="0"/>
              <a:t>S</a:t>
            </a:r>
            <a:r>
              <a:rPr lang="es-AR" sz="1600" dirty="0" smtClean="0"/>
              <a:t>agrado </a:t>
            </a:r>
            <a:r>
              <a:rPr lang="es-AR" sz="1600" dirty="0"/>
              <a:t>C</a:t>
            </a:r>
            <a:r>
              <a:rPr lang="es-AR" sz="1600" dirty="0" smtClean="0"/>
              <a:t>orazón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1081-Cartel de Virgen de Itati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1600" dirty="0" smtClean="0"/>
              <a:t>Km 1082- </a:t>
            </a:r>
            <a:r>
              <a:rPr lang="es-AR" sz="1600" dirty="0"/>
              <a:t>R</a:t>
            </a:r>
            <a:r>
              <a:rPr lang="es-AR" sz="1600" dirty="0" smtClean="0"/>
              <a:t>amada </a:t>
            </a:r>
            <a:r>
              <a:rPr lang="es-AR" sz="1600" dirty="0"/>
              <a:t>P</a:t>
            </a:r>
            <a:r>
              <a:rPr lang="es-AR" sz="1600" dirty="0" smtClean="0"/>
              <a:t>aso(puestos sanitarios y carpa de contención)</a:t>
            </a:r>
          </a:p>
          <a:p>
            <a:pPr marL="342900" indent="-342900" algn="l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endParaRPr lang="es-AR" sz="1600" dirty="0" smtClean="0"/>
          </a:p>
        </p:txBody>
      </p:sp>
    </p:spTree>
    <p:extLst>
      <p:ext uri="{BB962C8B-B14F-4D97-AF65-F5344CB8AC3E}">
        <p14:creationId xmlns:p14="http://schemas.microsoft.com/office/powerpoint/2010/main" val="366044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i="1" dirty="0" smtClean="0"/>
              <a:t>Ruta 89</a:t>
            </a:r>
            <a:endParaRPr lang="es-AR" b="1" i="1" dirty="0"/>
          </a:p>
        </p:txBody>
      </p:sp>
      <p:sp>
        <p:nvSpPr>
          <p:cNvPr id="7" name="6 Marcador de contenido"/>
          <p:cNvSpPr>
            <a:spLocks noGrp="1"/>
          </p:cNvSpPr>
          <p:nvPr>
            <p:ph sz="quarter" idx="1"/>
          </p:nvPr>
        </p:nvSpPr>
        <p:spPr>
          <a:xfrm>
            <a:off x="1362120" y="1700808"/>
            <a:ext cx="7474032" cy="4572000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s-AR" sz="1800" dirty="0" smtClean="0"/>
              <a:t>Cruz roja (principio de ripio)</a:t>
            </a:r>
          </a:p>
          <a:p>
            <a:pPr marL="51435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s-AR" sz="1800" dirty="0"/>
              <a:t>a</a:t>
            </a:r>
            <a:r>
              <a:rPr lang="es-AR" sz="1800" dirty="0" smtClean="0"/>
              <a:t> 3 Km, Scouts  </a:t>
            </a:r>
          </a:p>
          <a:p>
            <a:pPr marL="51435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s-AR" sz="1800" dirty="0" smtClean="0"/>
              <a:t>Ruta 1 y 89 Voluntarios Civiles</a:t>
            </a:r>
          </a:p>
          <a:p>
            <a:pPr marL="51435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s-AR" sz="1800" dirty="0" smtClean="0"/>
              <a:t>Gruta (dispositivo completo)</a:t>
            </a:r>
          </a:p>
          <a:p>
            <a:pPr marL="51435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s-AR" sz="1800" dirty="0" smtClean="0"/>
              <a:t>Matadero municipal ( Voluntarios de la Municipalidad de Itati)</a:t>
            </a:r>
          </a:p>
          <a:p>
            <a:pPr marL="51435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s-AR" sz="1800" dirty="0" smtClean="0"/>
              <a:t>Bomberos Voluntarios de Itati</a:t>
            </a:r>
          </a:p>
          <a:p>
            <a:pPr marL="514350" indent="-514350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es-AR" sz="1800" dirty="0" smtClean="0"/>
              <a:t>Voluntarios </a:t>
            </a:r>
            <a:r>
              <a:rPr lang="es-AR" sz="1800" dirty="0"/>
              <a:t>C</a:t>
            </a:r>
            <a:r>
              <a:rPr lang="es-AR" sz="1800" dirty="0" smtClean="0"/>
              <a:t>iviles</a:t>
            </a:r>
          </a:p>
          <a:p>
            <a:pPr marL="514350" indent="-514350" algn="ctr"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endParaRPr lang="es-AR" sz="1600" dirty="0" smtClean="0"/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endParaRPr lang="es-AR" sz="1600" dirty="0" smtClean="0"/>
          </a:p>
          <a:p>
            <a:pPr algn="ctr"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AR" sz="2000" dirty="0" smtClean="0"/>
              <a:t>Plaza</a:t>
            </a: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es-AR" sz="2000" dirty="0" smtClean="0"/>
              <a:t>                                                      Salud Publica</a:t>
            </a: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r>
              <a:rPr lang="es-AR" sz="2000" dirty="0" smtClean="0"/>
              <a:t>                                                      Cruz Roja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44267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0 Imagen" descr="logo defens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9326" y="609600"/>
            <a:ext cx="108521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0200"/>
            <a:ext cx="1622425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54" y="98098"/>
            <a:ext cx="8890742" cy="66432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61" y="188640"/>
            <a:ext cx="1627187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93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1017</TotalTime>
  <Words>194</Words>
  <Application>Microsoft Office PowerPoint</Application>
  <PresentationFormat>Presentación en pantalla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Civil</vt:lpstr>
      <vt:lpstr>DEFENSA CIVIL PROVINCIAL</vt:lpstr>
      <vt:lpstr>Presentación de PowerPoint</vt:lpstr>
      <vt:lpstr>Ruta 12 y Ruta 43</vt:lpstr>
      <vt:lpstr>Ruta 89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Mariana Suarez</dc:creator>
  <cp:lastModifiedBy>Mariana Suarez</cp:lastModifiedBy>
  <cp:revision>65</cp:revision>
  <cp:lastPrinted>2019-09-12T15:00:27Z</cp:lastPrinted>
  <dcterms:created xsi:type="dcterms:W3CDTF">2017-07-03T12:57:45Z</dcterms:created>
  <dcterms:modified xsi:type="dcterms:W3CDTF">2022-09-14T11:51:19Z</dcterms:modified>
</cp:coreProperties>
</file>