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5" r:id="rId7"/>
    <p:sldId id="260" r:id="rId8"/>
    <p:sldId id="266" r:id="rId9"/>
    <p:sldId id="267" r:id="rId10"/>
    <p:sldId id="268" r:id="rId11"/>
    <p:sldId id="262" r:id="rId12"/>
    <p:sldId id="269" r:id="rId13"/>
    <p:sldId id="270" r:id="rId14"/>
    <p:sldId id="271" r:id="rId15"/>
    <p:sldId id="272" r:id="rId16"/>
    <p:sldId id="273" r:id="rId17"/>
    <p:sldId id="263" r:id="rId18"/>
    <p:sldId id="264" r:id="rId1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ransition spd="slow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FB7A4-7437-442D-BB89-7BECC4E80674}" type="datetimeFigureOut">
              <a:rPr lang="es-AR" smtClean="0"/>
              <a:t>10/06/2015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1645B-F5A9-4E6C-82E5-239B7DC0CA7F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5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0" y="0"/>
            <a:ext cx="9144001" cy="6858000"/>
            <a:chOff x="-1" y="0"/>
            <a:chExt cx="9144001" cy="6858000"/>
          </a:xfrm>
        </p:grpSpPr>
        <p:pic>
          <p:nvPicPr>
            <p:cNvPr id="4" name="3 Imagen" descr="amar19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44001" cy="6858000"/>
            </a:xfrm>
            <a:prstGeom prst="rect">
              <a:avLst/>
            </a:prstGeom>
          </p:spPr>
        </p:pic>
        <p:pic>
          <p:nvPicPr>
            <p:cNvPr id="5" name="4 Imagen" descr="ñemu.jp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9621" l="0" r="99240">
                          <a14:foregroundMark x1="65779" y1="54545" x2="51711" y2="42424"/>
                          <a14:foregroundMark x1="34601" y1="41667" x2="15589" y2="3825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67743" y="1643050"/>
              <a:ext cx="4663991" cy="4681724"/>
            </a:xfrm>
            <a:prstGeom prst="rect">
              <a:avLst/>
            </a:prstGeom>
          </p:spPr>
        </p:pic>
      </p:grpSp>
      <p:sp>
        <p:nvSpPr>
          <p:cNvPr id="2" name="1 CuadroTexto"/>
          <p:cNvSpPr txBox="1"/>
          <p:nvPr/>
        </p:nvSpPr>
        <p:spPr>
          <a:xfrm>
            <a:off x="899592" y="476672"/>
            <a:ext cx="748883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i="1" dirty="0" smtClean="0"/>
              <a:t>Colecta </a:t>
            </a:r>
            <a:r>
              <a:rPr lang="es-AR" sz="3200" b="1" i="1" dirty="0"/>
              <a:t>Diocesana Anual Ñemuasâi del 1%</a:t>
            </a:r>
          </a:p>
          <a:p>
            <a:pPr algn="ctr"/>
            <a:r>
              <a:rPr lang="es-AR" sz="2400" dirty="0"/>
              <a:t>Arquidiócesis de Corrientes</a:t>
            </a:r>
          </a:p>
          <a:p>
            <a:pPr algn="ctr"/>
            <a:r>
              <a:rPr lang="es-AR" dirty="0"/>
              <a:t>www.arzcorrientes.org.ar/arzctes@yahoo.co m.ar</a:t>
            </a:r>
          </a:p>
          <a:p>
            <a:endParaRPr lang="es-AR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oldi_sfondo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5653" cy="68580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611560" y="692696"/>
            <a:ext cx="7848872" cy="2862322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6000" dirty="0" smtClean="0">
                <a:latin typeface="Goudy Stout" pitchFamily="18" charset="0"/>
              </a:rPr>
              <a:t>LA MISION ES NUESTRA</a:t>
            </a:r>
            <a:endParaRPr lang="es-AR" sz="6000" dirty="0">
              <a:latin typeface="Goudy Stout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357137" y="4149080"/>
            <a:ext cx="43577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s-AR" sz="5400" b="1" i="0" u="none" strike="noStrike" cap="none" normalizeH="0" baseline="0" dirty="0" smtClean="0">
                <a:ln>
                  <a:noFill/>
                </a:ln>
                <a:solidFill>
                  <a:srgbClr val="166341"/>
                </a:solidFill>
                <a:effectLst/>
                <a:latin typeface="Calibri" pitchFamily="34" charset="0"/>
                <a:ea typeface="Calibri" pitchFamily="34" charset="0"/>
                <a:cs typeface="Berlin Sans FB Demi,Bold"/>
              </a:rPr>
              <a:t>Nivel Inicial</a:t>
            </a:r>
            <a:endParaRPr kumimoji="0" lang="es-AR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AR" sz="5400" b="1" i="0" u="none" strike="noStrike" cap="none" normalizeH="0" baseline="0" dirty="0" smtClean="0">
                <a:ln>
                  <a:noFill/>
                </a:ln>
                <a:solidFill>
                  <a:srgbClr val="166341"/>
                </a:solidFill>
                <a:effectLst/>
                <a:latin typeface="Calibri" pitchFamily="34" charset="0"/>
                <a:ea typeface="Calibri" pitchFamily="34" charset="0"/>
                <a:cs typeface="Berlin Sans FB Demi,Bold"/>
              </a:rPr>
              <a:t>2015</a:t>
            </a:r>
            <a:endParaRPr kumimoji="0" lang="es-AR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olidarid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6816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ninoscaminando.jpg"/>
          <p:cNvPicPr>
            <a:picLocks noChangeAspect="1"/>
          </p:cNvPicPr>
          <p:nvPr/>
        </p:nvPicPr>
        <p:blipFill rotWithShape="1">
          <a:blip r:embed="rId2"/>
          <a:srcRect t="10674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ln w="285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07191" y="332656"/>
            <a:ext cx="7929618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Para ser solidario no hace falta un gran acto, se puede ayudar desde nuestro peque</a:t>
            </a:r>
            <a:r>
              <a:rPr kumimoji="0" lang="es-AR" sz="3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3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 lugar en el mundo.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es-A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es-A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0" y="0"/>
            <a:ext cx="9144000" cy="6858000"/>
            <a:chOff x="-500034" y="-1285860"/>
            <a:chExt cx="9144000" cy="6858000"/>
          </a:xfrm>
        </p:grpSpPr>
        <p:pic>
          <p:nvPicPr>
            <p:cNvPr id="4" name="3 Imagen" descr="fondo-amarillo-abstracto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00034" y="-1285860"/>
              <a:ext cx="9144000" cy="6858000"/>
            </a:xfrm>
            <a:prstGeom prst="rect">
              <a:avLst/>
            </a:prstGeom>
          </p:spPr>
        </p:pic>
        <p:sp>
          <p:nvSpPr>
            <p:cNvPr id="6" name="5 CuadroTexto"/>
            <p:cNvSpPr txBox="1"/>
            <p:nvPr/>
          </p:nvSpPr>
          <p:spPr>
            <a:xfrm>
              <a:off x="39518" y="-714380"/>
              <a:ext cx="78901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El ser solidario abarca tantas cosas </a:t>
              </a:r>
              <a:r>
                <a:rPr lang="es-AR" sz="3200" i="1" dirty="0">
                  <a:ea typeface="Calibri" pitchFamily="34" charset="0"/>
                  <a:cs typeface="Arial" pitchFamily="34" charset="0"/>
                </a:rPr>
                <a:t>…</a:t>
              </a: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 compartir lo material s</a:t>
              </a:r>
              <a:r>
                <a:rPr lang="es-AR" sz="3200" i="1" dirty="0">
                  <a:ea typeface="Calibri" pitchFamily="34" charset="0"/>
                  <a:cs typeface="Arial" pitchFamily="34" charset="0"/>
                </a:rPr>
                <a:t>í</a:t>
              </a: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, cubrir necesidades b</a:t>
              </a:r>
              <a:r>
                <a:rPr lang="es-AR" sz="3200" i="1" dirty="0">
                  <a:ea typeface="Calibri" pitchFamily="34" charset="0"/>
                  <a:cs typeface="Arial" pitchFamily="34" charset="0"/>
                </a:rPr>
                <a:t>á</a:t>
              </a: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sicas, pero tambi</a:t>
              </a:r>
              <a:r>
                <a:rPr lang="es-AR" sz="3200" i="1" dirty="0">
                  <a:ea typeface="Calibri" pitchFamily="34" charset="0"/>
                  <a:cs typeface="Arial" pitchFamily="34" charset="0"/>
                </a:rPr>
                <a:t>é</a:t>
              </a: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n</a:t>
              </a:r>
              <a:r>
                <a:rPr lang="es-AR" sz="3200" i="1" dirty="0">
                  <a:ea typeface="Calibri" pitchFamily="34" charset="0"/>
                  <a:cs typeface="Arial" pitchFamily="34" charset="0"/>
                </a:rPr>
                <a:t> </a:t>
              </a: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 paliar el dolor de </a:t>
              </a: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otro… </a:t>
              </a:r>
              <a:endParaRPr kumimoji="0" lang="es-A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291" y="2924944"/>
            <a:ext cx="5638800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0" y="0"/>
            <a:ext cx="9144000" cy="6858000"/>
            <a:chOff x="-500034" y="-1285860"/>
            <a:chExt cx="9144000" cy="6858000"/>
          </a:xfrm>
        </p:grpSpPr>
        <p:pic>
          <p:nvPicPr>
            <p:cNvPr id="4" name="3 Imagen" descr="fondo-amarillo-abstracto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00034" y="-1285860"/>
              <a:ext cx="9144000" cy="6858000"/>
            </a:xfrm>
            <a:prstGeom prst="rect">
              <a:avLst/>
            </a:prstGeom>
          </p:spPr>
        </p:pic>
        <p:sp>
          <p:nvSpPr>
            <p:cNvPr id="6" name="5 CuadroTexto"/>
            <p:cNvSpPr txBox="1"/>
            <p:nvPr/>
          </p:nvSpPr>
          <p:spPr>
            <a:xfrm>
              <a:off x="285752" y="-714380"/>
              <a:ext cx="7643866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…escuchar</a:t>
              </a: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, dar una mano, ofrecer nuestro tiempo, atenci</a:t>
              </a:r>
              <a:r>
                <a:rPr lang="es-AR" sz="3200" i="1" dirty="0">
                  <a:ea typeface="Calibri" pitchFamily="34" charset="0"/>
                  <a:cs typeface="Arial" pitchFamily="34" charset="0"/>
                </a:rPr>
                <a:t>ó</a:t>
              </a: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n, preocupaci</a:t>
              </a:r>
              <a:r>
                <a:rPr lang="es-AR" sz="3200" i="1" dirty="0">
                  <a:ea typeface="Calibri" pitchFamily="34" charset="0"/>
                  <a:cs typeface="Arial" pitchFamily="34" charset="0"/>
                </a:rPr>
                <a:t>ó</a:t>
              </a: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n, regalar una sonrisa, algo tan simple, pero tan m</a:t>
              </a:r>
              <a:r>
                <a:rPr lang="es-AR" sz="3200" i="1" dirty="0">
                  <a:ea typeface="Calibri" pitchFamily="34" charset="0"/>
                  <a:cs typeface="Arial" pitchFamily="34" charset="0"/>
                </a:rPr>
                <a:t>á</a:t>
              </a:r>
              <a:r>
                <a:rPr kumimoji="0" lang="es-AR" sz="32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Calibri" pitchFamily="34" charset="0"/>
                  <a:cs typeface="Arial" pitchFamily="34" charset="0"/>
                </a:rPr>
                <a:t>gico, forman parte del ser solidario.</a:t>
              </a:r>
              <a:endParaRPr kumimoji="0" lang="es-AR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pic>
        <p:nvPicPr>
          <p:cNvPr id="5" name="4 Imagen" descr="niños-de-la-mano[1]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919" l="0" r="100000">
                        <a14:foregroundMark x1="43092" y1="41622" x2="43092" y2="47027"/>
                        <a14:foregroundMark x1="46053" y1="84324" x2="46382" y2="86486"/>
                        <a14:foregroundMark x1="38487" y1="84865" x2="38487" y2="88108"/>
                        <a14:foregroundMark x1="13487" y1="74054" x2="12171" y2="56757"/>
                        <a14:foregroundMark x1="18750" y1="91892" x2="18092" y2="85946"/>
                        <a14:foregroundMark x1="5921" y1="84865" x2="5921" y2="91351"/>
                        <a14:foregroundMark x1="73355" y1="95135" x2="82566" y2="5405"/>
                        <a14:foregroundMark x1="72368" y1="50811" x2="68421" y2="54054"/>
                        <a14:foregroundMark x1="66776" y1="62703" x2="61513" y2="73514"/>
                        <a14:foregroundMark x1="13816" y1="64865" x2="17434" y2="632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1719" y="2924944"/>
            <a:ext cx="5641276" cy="343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377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mar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78629" y="456348"/>
            <a:ext cx="778674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Debemos ense</a:t>
            </a:r>
            <a:r>
              <a:rPr kumimoji="0" lang="es-AR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arles a los </a:t>
            </a:r>
            <a:r>
              <a:rPr kumimoji="0" lang="es-AR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ni</a:t>
            </a:r>
            <a:r>
              <a:rPr lang="es-AR" sz="3200" b="1" i="1" dirty="0"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os </a:t>
            </a:r>
            <a:r>
              <a:rPr kumimoji="0" lang="es-AR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ser solidarios desde muy chiquitos, en el real sentido de la palabra. </a:t>
            </a:r>
            <a:endParaRPr kumimoji="0" lang="es-A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33" b="100000" l="200" r="100000">
                        <a14:foregroundMark x1="30200" y1="33266" x2="30200" y2="36511"/>
                        <a14:foregroundMark x1="27600" y1="48479" x2="29200" y2="50101"/>
                        <a14:foregroundMark x1="66200" y1="59838" x2="59800" y2="58215"/>
                        <a14:backgroundMark x1="88200" y1="54970" x2="71000" y2="691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67002"/>
            <a:ext cx="4541490" cy="447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mar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5" y="27384"/>
            <a:ext cx="9144000" cy="6858000"/>
          </a:xfrm>
          <a:prstGeom prst="rect">
            <a:avLst/>
          </a:prstGeom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771536" y="1124744"/>
            <a:ext cx="760092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Ense</a:t>
            </a:r>
            <a:r>
              <a:rPr kumimoji="0" lang="es-AR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ñé</a:t>
            </a:r>
            <a:r>
              <a:rPr kumimoji="0" lang="es-AR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mosles </a:t>
            </a:r>
            <a:r>
              <a:rPr kumimoji="0" lang="es-AR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 todos los d</a:t>
            </a:r>
            <a:r>
              <a:rPr kumimoji="0" lang="es-AR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AR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as del a</a:t>
            </a:r>
            <a:r>
              <a:rPr kumimoji="0" lang="es-AR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o, hay ni</a:t>
            </a:r>
            <a:r>
              <a:rPr kumimoji="0" lang="es-AR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os que tienen menos que ellos. </a:t>
            </a:r>
            <a:endParaRPr kumimoji="0" lang="es-AR" sz="28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226" r="99707">
                        <a14:foregroundMark x1="16129" y1="3300" x2="16716" y2="65677"/>
                        <a14:backgroundMark x1="8211" y1="91089" x2="3226" y2="92409"/>
                        <a14:backgroundMark x1="3226" y1="92409" x2="9384" y2="74587"/>
                        <a14:backgroundMark x1="9091" y1="94059" x2="9091" y2="99010"/>
                        <a14:backgroundMark x1="26686" y1="93069" x2="27859" y2="99670"/>
                        <a14:backgroundMark x1="17595" y1="73597" x2="18768" y2="82178"/>
                        <a14:backgroundMark x1="18768" y1="82178" x2="16129" y2="90759"/>
                        <a14:backgroundMark x1="33724" y1="66007" x2="25806" y2="82178"/>
                        <a14:backgroundMark x1="31378" y1="89769" x2="36364" y2="99010"/>
                        <a14:backgroundMark x1="29326" y1="87459" x2="29619" y2="73597"/>
                        <a14:backgroundMark x1="31672" y1="72277" x2="56598" y2="64686"/>
                        <a14:backgroundMark x1="38123" y1="69967" x2="36364" y2="82178"/>
                        <a14:backgroundMark x1="87390" y1="78218" x2="99707" y2="78878"/>
                        <a14:backgroundMark x1="89150" y1="95050" x2="88856" y2="99670"/>
                        <a14:backgroundMark x1="66862" y1="95050" x2="66862" y2="99670"/>
                        <a14:backgroundMark x1="81525" y1="74917" x2="80059" y2="85479"/>
                        <a14:backgroundMark x1="66862" y1="73597" x2="73314" y2="80858"/>
                        <a14:backgroundMark x1="68328" y1="75578" x2="65982" y2="89109"/>
                        <a14:backgroundMark x1="67449" y1="82178" x2="38123" y2="68317"/>
                        <a14:backgroundMark x1="36364" y1="82508" x2="65982" y2="84488"/>
                        <a14:backgroundMark x1="91202" y1="88779" x2="98827" y2="89769"/>
                        <a14:backgroundMark x1="31378" y1="90099" x2="41056" y2="83498"/>
                        <a14:backgroundMark x1="42229" y1="84158" x2="37537" y2="99010"/>
                        <a14:backgroundMark x1="51026" y1="84158" x2="51026" y2="996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62" y="2381612"/>
            <a:ext cx="5068602" cy="4503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1205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mar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71472" y="332656"/>
            <a:ext cx="7786742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Es 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una tarea dif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cil, en l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neas generales, el ni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 no quiere desprenderse de un mu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eco o un juguete, pero es nuestro deber de adultos, inculcarles la conciencia que siempre habr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alguien que necesite m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s.</a:t>
            </a:r>
            <a:b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0" b="9956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755" y="2564904"/>
            <a:ext cx="3006452" cy="4020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2632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amar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71472" y="476672"/>
            <a:ext cx="7786742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Si 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desde muy peque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os creamos en nuestros ni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os una conciencia solidaria, sin duda ser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mejores personas cuando lleguen a adultos, y si logramos que sean mejores personas, habr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menos desigualdad.</a:t>
            </a:r>
            <a:endParaRPr kumimoji="0" lang="es-AR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594" y="3056960"/>
            <a:ext cx="3378498" cy="333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889562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oldi_sfondo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5653" cy="6858000"/>
          </a:xfrm>
          <a:prstGeom prst="rect">
            <a:avLst/>
          </a:prstGeo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23528" y="189221"/>
            <a:ext cx="8177562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Actividad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Stout" pitchFamily="18" charset="0"/>
                <a:ea typeface="Calibri" pitchFamily="34" charset="0"/>
                <a:cs typeface="Arial" pitchFamily="34" charset="0"/>
              </a:rPr>
              <a:t>SOPA 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Stout" pitchFamily="18" charset="0"/>
                <a:ea typeface="Calibri" pitchFamily="34" charset="0"/>
                <a:cs typeface="Arial" pitchFamily="34" charset="0"/>
              </a:rPr>
              <a:t>DE LOS BUENOS DESEOS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Este juego est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destinado a los ni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os y a sus respectivas familias. Se basa en la historia de la "Sopa de los buenos deseos", donde una comunidad entera dona los ingredientes a ollas gigantes que alimenta a todos.  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713" y="2712989"/>
            <a:ext cx="4090987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oldi_sfondo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5653" cy="6858000"/>
          </a:xfrm>
          <a:prstGeom prst="rect">
            <a:avLst/>
          </a:prstGeo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29835" y="620688"/>
            <a:ext cx="86409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pide a cada ni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 que lleve su ingrediente (cartita con un dibujo y una frase, cada ingrediente estar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relacionado con una verdura del color de la sala) para preparar la gran sopa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es-A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713" y="2301990"/>
            <a:ext cx="4090987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8149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oldi_sfondo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5653" cy="6858000"/>
          </a:xfrm>
          <a:prstGeom prst="rect">
            <a:avLst/>
          </a:prstGeo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23528" y="260648"/>
            <a:ext cx="849694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Habr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dos ollas urnas gigantes, una para los ingredientes de los ni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os y otra para el aporte de los adultos.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Los adultos (padres que acompa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 a los ni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os) llevar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tambi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otro ingrediente (aporte monetario).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Cuando los alumnos concurran al jard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n, en el momento de la formaci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n, cada ni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 junto con su padre o madre pondr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los ingredientes respectivos en las ollas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331" y="2935812"/>
            <a:ext cx="4090987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4659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oldi_sfondo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5653" cy="6858000"/>
          </a:xfrm>
          <a:prstGeom prst="rect">
            <a:avLst/>
          </a:prstGeo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1520" y="250575"/>
            <a:ext cx="864096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Los 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adultos siempre con el mensaje de que cuanto m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colaboremos m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rica saldr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la sopa.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Una vez que la sopa ya est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lista, se llevar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la sopa de los buenos deseos al Hospital de Ni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os (Agosto mes de la colecta, mes que se festeja d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del Ni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o), que ser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con todas las cartitas con dibujos, entregando mensajes de solidaridad, de aliento, de 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nimos al ni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 enfermo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79346"/>
            <a:ext cx="4090987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887975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oldi_sfondo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5653" cy="6858000"/>
          </a:xfrm>
          <a:prstGeom prst="rect">
            <a:avLst/>
          </a:prstGeo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71472" y="548680"/>
            <a:ext cx="7929618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recompensa en este juego es que cada ni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 trajo un ingrediente con un mensaje para compartir y est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orgullosos de la ayuda al pr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jimo. Y para los padres la satisfacci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de haber sido solidarios, y de trabajar conjuntamente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jard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n- familia -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comunidad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es-A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52936"/>
            <a:ext cx="4090987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25529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oldi_sfondo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65653" cy="6858000"/>
          </a:xfrm>
          <a:prstGeom prst="rect">
            <a:avLst/>
          </a:prstGeo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71472" y="619906"/>
            <a:ext cx="792961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Cada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ni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 tambi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puede recibir una tarjeta de un coraz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feliz,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ya que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hicieron una buena obra de coraz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entregando el mensaje de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aliento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haciendo resaltar con ese coraz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que se sientan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orgullosos 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 haber ayudado y tambi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motiva al resto de sus pares a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realizar  </a:t>
            </a:r>
            <a:r>
              <a:rPr kumimoji="0" lang="es-A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lo mismo.</a:t>
            </a:r>
            <a:endParaRPr kumimoji="0" lang="es-A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15548"/>
            <a:ext cx="4090987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051532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5 Grupo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3 Imagen" descr="circular-amarillo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5" name="4 Imagen" descr="marco-del-vector-de-las-frutas-y-verdura-22507435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5786" y="214290"/>
              <a:ext cx="7643866" cy="6429420"/>
            </a:xfrm>
            <a:prstGeom prst="rect">
              <a:avLst/>
            </a:prstGeom>
          </p:spPr>
        </p:pic>
      </p:grp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643042" y="836712"/>
            <a:ext cx="58579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Esta es la receta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 una exquisita sopa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 de ingredientes contiene 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Verduras con dedicatorias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643174" y="1844824"/>
            <a:ext cx="414337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primera es la zanahoria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 te desea una pronta mejora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Cubierta de abrazos y besos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 llenen de alegría tus horas</a:t>
            </a:r>
            <a:endParaRPr kumimoji="0" lang="es-ES_tradnl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428860" y="2852936"/>
            <a:ext cx="464343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segunda es la acelga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 desea que nada te duela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 con una pizca de mimos te consuela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Y con caricias te da fuerzas</a:t>
            </a:r>
            <a:endParaRPr kumimoji="0" lang="es-ES_tradnl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857488" y="3861048"/>
            <a:ext cx="37147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Tambi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est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el zapallo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 viene con su amigo el apio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Para abrigarte el coraz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Todos los días del año</a:t>
            </a:r>
            <a:r>
              <a:rPr kumimoji="0" 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214546" y="4869160"/>
            <a:ext cx="478634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As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queda preparada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La sopa de los buenos deseos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Que brindar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con c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lidos gestos</a:t>
            </a:r>
            <a:endParaRPr kumimoji="0" lang="es-A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Amor, salud y buen provecho.</a:t>
            </a:r>
            <a:endParaRPr kumimoji="0" lang="es-ES_tradnl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25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25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2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  <p:bldP spid="20483" grpId="0"/>
      <p:bldP spid="20484" grpId="0"/>
      <p:bldP spid="20485" grpId="0"/>
      <p:bldP spid="204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G-20150601-WA00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10172">
            <a:off x="379523" y="551369"/>
            <a:ext cx="3071834" cy="33652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7 Imagen" descr="IMG-20150601-WA00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142852"/>
            <a:ext cx="2956242" cy="37004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8 Imagen" descr="IMG-20150601-WA00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09235">
            <a:off x="5864032" y="692295"/>
            <a:ext cx="2871796" cy="28797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9 Imagen" descr="IMG-20150601-WA001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868" y="3429000"/>
            <a:ext cx="250033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10 Imagen" descr="IMG-20150601-WA002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20" y="4071942"/>
            <a:ext cx="3071834" cy="25201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11 Imagen" descr="IMG-20150601-WA002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12" y="3643314"/>
            <a:ext cx="2143140" cy="30491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12 Imagen" descr="ZAN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1736" y="3286124"/>
            <a:ext cx="1071570" cy="839537"/>
          </a:xfrm>
          <a:prstGeom prst="rect">
            <a:avLst/>
          </a:prstGeom>
        </p:spPr>
      </p:pic>
      <p:pic>
        <p:nvPicPr>
          <p:cNvPr id="14" name="13 Imagen" descr="ZAN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24" y="214290"/>
            <a:ext cx="928694" cy="727599"/>
          </a:xfrm>
          <a:prstGeom prst="rect">
            <a:avLst/>
          </a:prstGeom>
        </p:spPr>
      </p:pic>
      <p:pic>
        <p:nvPicPr>
          <p:cNvPr id="15" name="14 Imagen" descr="images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8" y="3000372"/>
            <a:ext cx="923923" cy="723861"/>
          </a:xfrm>
          <a:prstGeom prst="rect">
            <a:avLst/>
          </a:prstGeom>
        </p:spPr>
      </p:pic>
      <p:pic>
        <p:nvPicPr>
          <p:cNvPr id="16" name="15 Imagen" descr="images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14290"/>
            <a:ext cx="923923" cy="723861"/>
          </a:xfrm>
          <a:prstGeom prst="rect">
            <a:avLst/>
          </a:prstGeom>
        </p:spPr>
      </p:pic>
      <p:pic>
        <p:nvPicPr>
          <p:cNvPr id="17" name="16 Imagen" descr="brocoli-sonriente-comida-verduras-pintado-por-princesa84-973968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215338" y="6242443"/>
            <a:ext cx="785818" cy="615558"/>
          </a:xfrm>
          <a:prstGeom prst="rect">
            <a:avLst/>
          </a:prstGeom>
        </p:spPr>
      </p:pic>
      <p:pic>
        <p:nvPicPr>
          <p:cNvPr id="18" name="17 Imagen" descr="images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215082"/>
            <a:ext cx="820609" cy="642918"/>
          </a:xfrm>
          <a:prstGeom prst="rect">
            <a:avLst/>
          </a:prstGeom>
        </p:spPr>
      </p:pic>
      <p:pic>
        <p:nvPicPr>
          <p:cNvPr id="19" name="18 Imagen" descr="images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3372" y="0"/>
            <a:ext cx="785818" cy="61566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631</Words>
  <Application>Microsoft Office PowerPoint</Application>
  <PresentationFormat>Presentación en pantalla 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Iv@nit@</dc:creator>
  <cp:lastModifiedBy>Alumno</cp:lastModifiedBy>
  <cp:revision>40</cp:revision>
  <dcterms:created xsi:type="dcterms:W3CDTF">2015-06-02T01:37:03Z</dcterms:created>
  <dcterms:modified xsi:type="dcterms:W3CDTF">2015-06-11T00:54:45Z</dcterms:modified>
</cp:coreProperties>
</file>